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7"/>
  </p:notesMasterIdLst>
  <p:handoutMasterIdLst>
    <p:handoutMasterId r:id="rId68"/>
  </p:handoutMasterIdLst>
  <p:sldIdLst>
    <p:sldId id="256" r:id="rId2"/>
    <p:sldId id="309" r:id="rId3"/>
    <p:sldId id="330" r:id="rId4"/>
    <p:sldId id="318" r:id="rId5"/>
    <p:sldId id="319" r:id="rId6"/>
    <p:sldId id="299" r:id="rId7"/>
    <p:sldId id="288" r:id="rId8"/>
    <p:sldId id="301" r:id="rId9"/>
    <p:sldId id="304" r:id="rId10"/>
    <p:sldId id="306" r:id="rId11"/>
    <p:sldId id="305" r:id="rId12"/>
    <p:sldId id="307" r:id="rId13"/>
    <p:sldId id="308" r:id="rId14"/>
    <p:sldId id="302" r:id="rId15"/>
    <p:sldId id="300" r:id="rId16"/>
    <p:sldId id="281" r:id="rId17"/>
    <p:sldId id="298" r:id="rId18"/>
    <p:sldId id="289" r:id="rId19"/>
    <p:sldId id="257" r:id="rId20"/>
    <p:sldId id="260" r:id="rId21"/>
    <p:sldId id="258" r:id="rId22"/>
    <p:sldId id="259" r:id="rId23"/>
    <p:sldId id="261" r:id="rId24"/>
    <p:sldId id="267" r:id="rId25"/>
    <p:sldId id="268" r:id="rId26"/>
    <p:sldId id="269" r:id="rId27"/>
    <p:sldId id="286" r:id="rId28"/>
    <p:sldId id="265" r:id="rId29"/>
    <p:sldId id="285" r:id="rId30"/>
    <p:sldId id="310" r:id="rId31"/>
    <p:sldId id="311" r:id="rId32"/>
    <p:sldId id="328" r:id="rId33"/>
    <p:sldId id="331" r:id="rId34"/>
    <p:sldId id="329" r:id="rId35"/>
    <p:sldId id="314" r:id="rId36"/>
    <p:sldId id="312" r:id="rId37"/>
    <p:sldId id="313" r:id="rId38"/>
    <p:sldId id="271" r:id="rId39"/>
    <p:sldId id="262" r:id="rId40"/>
    <p:sldId id="264" r:id="rId41"/>
    <p:sldId id="273" r:id="rId42"/>
    <p:sldId id="274" r:id="rId43"/>
    <p:sldId id="275" r:id="rId44"/>
    <p:sldId id="272" r:id="rId45"/>
    <p:sldId id="270" r:id="rId46"/>
    <p:sldId id="276" r:id="rId47"/>
    <p:sldId id="297" r:id="rId48"/>
    <p:sldId id="296" r:id="rId49"/>
    <p:sldId id="277" r:id="rId50"/>
    <p:sldId id="315" r:id="rId51"/>
    <p:sldId id="316" r:id="rId52"/>
    <p:sldId id="317" r:id="rId53"/>
    <p:sldId id="322" r:id="rId54"/>
    <p:sldId id="323" r:id="rId55"/>
    <p:sldId id="324" r:id="rId56"/>
    <p:sldId id="332" r:id="rId57"/>
    <p:sldId id="325" r:id="rId58"/>
    <p:sldId id="292" r:id="rId59"/>
    <p:sldId id="291" r:id="rId60"/>
    <p:sldId id="326" r:id="rId61"/>
    <p:sldId id="327" r:id="rId62"/>
    <p:sldId id="333" r:id="rId63"/>
    <p:sldId id="335" r:id="rId64"/>
    <p:sldId id="336" r:id="rId65"/>
    <p:sldId id="334"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5" d="100"/>
          <a:sy n="115" d="100"/>
        </p:scale>
        <p:origin x="-1524" y="-10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627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C51CEB0-AE80-4722-983B-2F1AFA848487}" type="datetimeFigureOut">
              <a:rPr lang="en-GB" smtClean="0"/>
              <a:t>02/05/2021</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E2A8113-121B-42C8-A9CA-460EC21D696B}" type="slidenum">
              <a:rPr lang="en-GB" smtClean="0"/>
              <a:t>‹#›</a:t>
            </a:fld>
            <a:endParaRPr lang="en-GB"/>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BFE1F0-2B75-4A7C-BA75-FAC4EB0C04D1}" type="datetimeFigureOut">
              <a:rPr lang="en-GB" smtClean="0"/>
              <a:t>05/05/2021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03C7EE-481E-4637-A3A1-F6179C623ED3}" type="slidenum">
              <a:rPr lang="en-GB" smtClean="0"/>
              <a:t>‹#›</a:t>
            </a:fld>
            <a:endParaRPr lang="en-GB"/>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E203C7EE-481E-4637-A3A1-F6179C623ED3}" type="slidenum">
              <a:rPr lang="en-GB" smtClean="0"/>
              <a:t>53</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289F160-FA0D-48D1-BA40-3DAB32180045}" type="datetime1">
              <a:rPr lang="en-GB" smtClean="0"/>
              <a:t>05/05/2021</a:t>
            </a:fld>
            <a:endParaRPr lang="en-GB"/>
          </a:p>
        </p:txBody>
      </p:sp>
      <p:sp>
        <p:nvSpPr>
          <p:cNvPr id="5" name="Footer Placeholder 4"/>
          <p:cNvSpPr>
            <a:spLocks noGrp="1"/>
          </p:cNvSpPr>
          <p:nvPr>
            <p:ph type="ftr" sz="quarter" idx="11"/>
          </p:nvPr>
        </p:nvSpPr>
        <p:spPr/>
        <p:txBody>
          <a:bodyPr/>
          <a:lstStyle/>
          <a:p>
            <a:r>
              <a:rPr lang="en-GB" smtClean="0"/>
              <a:t>v20210505</a:t>
            </a:r>
            <a:endParaRPr lang="en-GB"/>
          </a:p>
        </p:txBody>
      </p:sp>
      <p:sp>
        <p:nvSpPr>
          <p:cNvPr id="6" name="Slide Number Placeholder 5"/>
          <p:cNvSpPr>
            <a:spLocks noGrp="1"/>
          </p:cNvSpPr>
          <p:nvPr>
            <p:ph type="sldNum" sz="quarter" idx="12"/>
          </p:nvPr>
        </p:nvSpPr>
        <p:spPr/>
        <p:txBody>
          <a:bodyPr/>
          <a:lstStyle/>
          <a:p>
            <a:fld id="{3A093A2F-962D-497C-B44C-17A1159C3A2C}" type="slidenum">
              <a:rPr lang="en-GB" smtClean="0"/>
              <a:t>‹#›</a:t>
            </a:fld>
            <a:endParaRPr lang="en-GB"/>
          </a:p>
        </p:txBody>
      </p:sp>
    </p:spTree>
  </p:cSld>
  <p:clrMapOvr>
    <a:masterClrMapping/>
  </p:clrMapOvr>
  <p:transition advClick="0" advTm="1500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69FE822-85DD-4161-A1A6-46929A5DC98F}" type="datetime1">
              <a:rPr lang="en-GB" smtClean="0"/>
              <a:t>05/05/2021</a:t>
            </a:fld>
            <a:endParaRPr lang="en-GB"/>
          </a:p>
        </p:txBody>
      </p:sp>
      <p:sp>
        <p:nvSpPr>
          <p:cNvPr id="5" name="Footer Placeholder 4"/>
          <p:cNvSpPr>
            <a:spLocks noGrp="1"/>
          </p:cNvSpPr>
          <p:nvPr>
            <p:ph type="ftr" sz="quarter" idx="11"/>
          </p:nvPr>
        </p:nvSpPr>
        <p:spPr/>
        <p:txBody>
          <a:bodyPr/>
          <a:lstStyle/>
          <a:p>
            <a:r>
              <a:rPr lang="en-GB" smtClean="0"/>
              <a:t>v20210505</a:t>
            </a:r>
            <a:endParaRPr lang="en-GB"/>
          </a:p>
        </p:txBody>
      </p:sp>
      <p:sp>
        <p:nvSpPr>
          <p:cNvPr id="6" name="Slide Number Placeholder 5"/>
          <p:cNvSpPr>
            <a:spLocks noGrp="1"/>
          </p:cNvSpPr>
          <p:nvPr>
            <p:ph type="sldNum" sz="quarter" idx="12"/>
          </p:nvPr>
        </p:nvSpPr>
        <p:spPr/>
        <p:txBody>
          <a:bodyPr/>
          <a:lstStyle/>
          <a:p>
            <a:fld id="{3A093A2F-962D-497C-B44C-17A1159C3A2C}" type="slidenum">
              <a:rPr lang="en-GB" smtClean="0"/>
              <a:t>‹#›</a:t>
            </a:fld>
            <a:endParaRPr lang="en-GB"/>
          </a:p>
        </p:txBody>
      </p:sp>
    </p:spTree>
  </p:cSld>
  <p:clrMapOvr>
    <a:masterClrMapping/>
  </p:clrMapOvr>
  <p:transition advClick="0" advTm="1500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8C5FD06-D5FE-4973-BCB3-4CF0BEA2A2C6}" type="datetime1">
              <a:rPr lang="en-GB" smtClean="0"/>
              <a:t>05/05/2021</a:t>
            </a:fld>
            <a:endParaRPr lang="en-GB"/>
          </a:p>
        </p:txBody>
      </p:sp>
      <p:sp>
        <p:nvSpPr>
          <p:cNvPr id="5" name="Footer Placeholder 4"/>
          <p:cNvSpPr>
            <a:spLocks noGrp="1"/>
          </p:cNvSpPr>
          <p:nvPr>
            <p:ph type="ftr" sz="quarter" idx="11"/>
          </p:nvPr>
        </p:nvSpPr>
        <p:spPr/>
        <p:txBody>
          <a:bodyPr/>
          <a:lstStyle/>
          <a:p>
            <a:r>
              <a:rPr lang="en-GB" smtClean="0"/>
              <a:t>v20210505</a:t>
            </a:r>
            <a:endParaRPr lang="en-GB"/>
          </a:p>
        </p:txBody>
      </p:sp>
      <p:sp>
        <p:nvSpPr>
          <p:cNvPr id="6" name="Slide Number Placeholder 5"/>
          <p:cNvSpPr>
            <a:spLocks noGrp="1"/>
          </p:cNvSpPr>
          <p:nvPr>
            <p:ph type="sldNum" sz="quarter" idx="12"/>
          </p:nvPr>
        </p:nvSpPr>
        <p:spPr/>
        <p:txBody>
          <a:bodyPr/>
          <a:lstStyle/>
          <a:p>
            <a:fld id="{3A093A2F-962D-497C-B44C-17A1159C3A2C}" type="slidenum">
              <a:rPr lang="en-GB" smtClean="0"/>
              <a:t>‹#›</a:t>
            </a:fld>
            <a:endParaRPr lang="en-GB"/>
          </a:p>
        </p:txBody>
      </p:sp>
    </p:spTree>
  </p:cSld>
  <p:clrMapOvr>
    <a:masterClrMapping/>
  </p:clrMapOvr>
  <p:transition advClick="0" advTm="1500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8C12FFD-E5BC-421B-8AA8-F3E801D6A2C8}" type="datetime1">
              <a:rPr lang="en-GB" smtClean="0"/>
              <a:t>05/05/2021</a:t>
            </a:fld>
            <a:endParaRPr lang="en-GB"/>
          </a:p>
        </p:txBody>
      </p:sp>
      <p:sp>
        <p:nvSpPr>
          <p:cNvPr id="6" name="Footer Placeholder 5"/>
          <p:cNvSpPr>
            <a:spLocks noGrp="1"/>
          </p:cNvSpPr>
          <p:nvPr>
            <p:ph type="ftr" sz="quarter" idx="11"/>
          </p:nvPr>
        </p:nvSpPr>
        <p:spPr/>
        <p:txBody>
          <a:bodyPr/>
          <a:lstStyle/>
          <a:p>
            <a:r>
              <a:rPr lang="en-GB" smtClean="0"/>
              <a:t>v20210505</a:t>
            </a:r>
            <a:endParaRPr lang="en-GB"/>
          </a:p>
        </p:txBody>
      </p:sp>
      <p:sp>
        <p:nvSpPr>
          <p:cNvPr id="7" name="Slide Number Placeholder 6"/>
          <p:cNvSpPr>
            <a:spLocks noGrp="1"/>
          </p:cNvSpPr>
          <p:nvPr>
            <p:ph type="sldNum" sz="quarter" idx="12"/>
          </p:nvPr>
        </p:nvSpPr>
        <p:spPr/>
        <p:txBody>
          <a:bodyPr/>
          <a:lstStyle/>
          <a:p>
            <a:fld id="{3A093A2F-962D-497C-B44C-17A1159C3A2C}" type="slidenum">
              <a:rPr lang="en-GB" smtClean="0"/>
              <a:t>‹#›</a:t>
            </a:fld>
            <a:endParaRPr lang="en-GB"/>
          </a:p>
        </p:txBody>
      </p:sp>
    </p:spTree>
  </p:cSld>
  <p:clrMapOvr>
    <a:masterClrMapping/>
  </p:clrMapOvr>
  <p:transition advClick="0" advTm="1500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7B108A31-4003-43E1-969A-3694236941F2}" type="datetime1">
              <a:rPr lang="en-GB" smtClean="0"/>
              <a:t>05/05/2021</a:t>
            </a:fld>
            <a:endParaRPr lang="en-GB"/>
          </a:p>
        </p:txBody>
      </p:sp>
      <p:sp>
        <p:nvSpPr>
          <p:cNvPr id="8" name="Footer Placeholder 7"/>
          <p:cNvSpPr>
            <a:spLocks noGrp="1"/>
          </p:cNvSpPr>
          <p:nvPr>
            <p:ph type="ftr" sz="quarter" idx="11"/>
          </p:nvPr>
        </p:nvSpPr>
        <p:spPr/>
        <p:txBody>
          <a:bodyPr/>
          <a:lstStyle/>
          <a:p>
            <a:r>
              <a:rPr lang="en-GB" smtClean="0"/>
              <a:t>v20210505</a:t>
            </a:r>
            <a:endParaRPr lang="en-GB"/>
          </a:p>
        </p:txBody>
      </p:sp>
      <p:sp>
        <p:nvSpPr>
          <p:cNvPr id="9" name="Slide Number Placeholder 8"/>
          <p:cNvSpPr>
            <a:spLocks noGrp="1"/>
          </p:cNvSpPr>
          <p:nvPr>
            <p:ph type="sldNum" sz="quarter" idx="12"/>
          </p:nvPr>
        </p:nvSpPr>
        <p:spPr/>
        <p:txBody>
          <a:bodyPr/>
          <a:lstStyle/>
          <a:p>
            <a:fld id="{3A093A2F-962D-497C-B44C-17A1159C3A2C}" type="slidenum">
              <a:rPr lang="en-GB" smtClean="0"/>
              <a:t>‹#›</a:t>
            </a:fld>
            <a:endParaRPr lang="en-GB"/>
          </a:p>
        </p:txBody>
      </p:sp>
    </p:spTree>
  </p:cSld>
  <p:clrMapOvr>
    <a:masterClrMapping/>
  </p:clrMapOvr>
  <p:transition advClick="0" advTm="1500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1A46887-7423-45C6-8E09-2CB84496AAC1}" type="datetime1">
              <a:rPr lang="en-GB" smtClean="0"/>
              <a:t>05/05/2021</a:t>
            </a:fld>
            <a:endParaRPr lang="en-GB"/>
          </a:p>
        </p:txBody>
      </p:sp>
      <p:sp>
        <p:nvSpPr>
          <p:cNvPr id="4" name="Footer Placeholder 3"/>
          <p:cNvSpPr>
            <a:spLocks noGrp="1"/>
          </p:cNvSpPr>
          <p:nvPr>
            <p:ph type="ftr" sz="quarter" idx="11"/>
          </p:nvPr>
        </p:nvSpPr>
        <p:spPr/>
        <p:txBody>
          <a:bodyPr/>
          <a:lstStyle/>
          <a:p>
            <a:r>
              <a:rPr lang="en-GB" smtClean="0"/>
              <a:t>v20210505</a:t>
            </a:r>
            <a:endParaRPr lang="en-GB"/>
          </a:p>
        </p:txBody>
      </p:sp>
      <p:sp>
        <p:nvSpPr>
          <p:cNvPr id="5" name="Slide Number Placeholder 4"/>
          <p:cNvSpPr>
            <a:spLocks noGrp="1"/>
          </p:cNvSpPr>
          <p:nvPr>
            <p:ph type="sldNum" sz="quarter" idx="12"/>
          </p:nvPr>
        </p:nvSpPr>
        <p:spPr/>
        <p:txBody>
          <a:bodyPr/>
          <a:lstStyle/>
          <a:p>
            <a:fld id="{3A093A2F-962D-497C-B44C-17A1159C3A2C}" type="slidenum">
              <a:rPr lang="en-GB" smtClean="0"/>
              <a:t>‹#›</a:t>
            </a:fld>
            <a:endParaRPr lang="en-GB"/>
          </a:p>
        </p:txBody>
      </p:sp>
    </p:spTree>
  </p:cSld>
  <p:clrMapOvr>
    <a:masterClrMapping/>
  </p:clrMapOvr>
  <p:transition advClick="0" advTm="1500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655D4B-5C87-4AA2-ADE0-5948C8533EDE}" type="datetime1">
              <a:rPr lang="en-GB" smtClean="0"/>
              <a:t>05/05/2021</a:t>
            </a:fld>
            <a:endParaRPr lang="en-GB"/>
          </a:p>
        </p:txBody>
      </p:sp>
      <p:sp>
        <p:nvSpPr>
          <p:cNvPr id="3" name="Footer Placeholder 2"/>
          <p:cNvSpPr>
            <a:spLocks noGrp="1"/>
          </p:cNvSpPr>
          <p:nvPr>
            <p:ph type="ftr" sz="quarter" idx="11"/>
          </p:nvPr>
        </p:nvSpPr>
        <p:spPr/>
        <p:txBody>
          <a:bodyPr/>
          <a:lstStyle/>
          <a:p>
            <a:r>
              <a:rPr lang="en-GB" smtClean="0"/>
              <a:t>v20210505</a:t>
            </a:r>
            <a:endParaRPr lang="en-GB"/>
          </a:p>
        </p:txBody>
      </p:sp>
      <p:sp>
        <p:nvSpPr>
          <p:cNvPr id="4" name="Slide Number Placeholder 3"/>
          <p:cNvSpPr>
            <a:spLocks noGrp="1"/>
          </p:cNvSpPr>
          <p:nvPr>
            <p:ph type="sldNum" sz="quarter" idx="12"/>
          </p:nvPr>
        </p:nvSpPr>
        <p:spPr/>
        <p:txBody>
          <a:bodyPr/>
          <a:lstStyle/>
          <a:p>
            <a:fld id="{3A093A2F-962D-497C-B44C-17A1159C3A2C}" type="slidenum">
              <a:rPr lang="en-GB" smtClean="0"/>
              <a:t>‹#›</a:t>
            </a:fld>
            <a:endParaRPr lang="en-GB"/>
          </a:p>
        </p:txBody>
      </p:sp>
    </p:spTree>
  </p:cSld>
  <p:clrMapOvr>
    <a:masterClrMapping/>
  </p:clrMapOvr>
  <p:transition advClick="0" advTm="1500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E36D2F-489E-48D0-9E17-C5AAF36D20A5}" type="datetime1">
              <a:rPr lang="en-GB" smtClean="0"/>
              <a:t>05/05/2021</a:t>
            </a:fld>
            <a:endParaRPr lang="en-GB"/>
          </a:p>
        </p:txBody>
      </p:sp>
      <p:sp>
        <p:nvSpPr>
          <p:cNvPr id="6" name="Footer Placeholder 5"/>
          <p:cNvSpPr>
            <a:spLocks noGrp="1"/>
          </p:cNvSpPr>
          <p:nvPr>
            <p:ph type="ftr" sz="quarter" idx="11"/>
          </p:nvPr>
        </p:nvSpPr>
        <p:spPr/>
        <p:txBody>
          <a:bodyPr/>
          <a:lstStyle/>
          <a:p>
            <a:r>
              <a:rPr lang="en-GB" smtClean="0"/>
              <a:t>v20210505</a:t>
            </a:r>
            <a:endParaRPr lang="en-GB"/>
          </a:p>
        </p:txBody>
      </p:sp>
      <p:sp>
        <p:nvSpPr>
          <p:cNvPr id="7" name="Slide Number Placeholder 6"/>
          <p:cNvSpPr>
            <a:spLocks noGrp="1"/>
          </p:cNvSpPr>
          <p:nvPr>
            <p:ph type="sldNum" sz="quarter" idx="12"/>
          </p:nvPr>
        </p:nvSpPr>
        <p:spPr/>
        <p:txBody>
          <a:bodyPr/>
          <a:lstStyle/>
          <a:p>
            <a:fld id="{3A093A2F-962D-497C-B44C-17A1159C3A2C}" type="slidenum">
              <a:rPr lang="en-GB" smtClean="0"/>
              <a:t>‹#›</a:t>
            </a:fld>
            <a:endParaRPr lang="en-GB"/>
          </a:p>
        </p:txBody>
      </p:sp>
    </p:spTree>
  </p:cSld>
  <p:clrMapOvr>
    <a:masterClrMapping/>
  </p:clrMapOvr>
  <p:transition advClick="0" advTm="1500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05FF0D-401B-47B8-9EDD-0C8E6E38A003}" type="datetime1">
              <a:rPr lang="en-GB" smtClean="0"/>
              <a:t>05/05/2021</a:t>
            </a:fld>
            <a:endParaRPr lang="en-GB"/>
          </a:p>
        </p:txBody>
      </p:sp>
      <p:sp>
        <p:nvSpPr>
          <p:cNvPr id="6" name="Footer Placeholder 5"/>
          <p:cNvSpPr>
            <a:spLocks noGrp="1"/>
          </p:cNvSpPr>
          <p:nvPr>
            <p:ph type="ftr" sz="quarter" idx="11"/>
          </p:nvPr>
        </p:nvSpPr>
        <p:spPr/>
        <p:txBody>
          <a:bodyPr/>
          <a:lstStyle/>
          <a:p>
            <a:r>
              <a:rPr lang="en-GB" smtClean="0"/>
              <a:t>v20210505</a:t>
            </a:r>
            <a:endParaRPr lang="en-GB"/>
          </a:p>
        </p:txBody>
      </p:sp>
      <p:sp>
        <p:nvSpPr>
          <p:cNvPr id="7" name="Slide Number Placeholder 6"/>
          <p:cNvSpPr>
            <a:spLocks noGrp="1"/>
          </p:cNvSpPr>
          <p:nvPr>
            <p:ph type="sldNum" sz="quarter" idx="12"/>
          </p:nvPr>
        </p:nvSpPr>
        <p:spPr/>
        <p:txBody>
          <a:bodyPr/>
          <a:lstStyle/>
          <a:p>
            <a:fld id="{3A093A2F-962D-497C-B44C-17A1159C3A2C}" type="slidenum">
              <a:rPr lang="en-GB" smtClean="0"/>
              <a:t>‹#›</a:t>
            </a:fld>
            <a:endParaRPr lang="en-GB"/>
          </a:p>
        </p:txBody>
      </p:sp>
    </p:spTree>
  </p:cSld>
  <p:clrMapOvr>
    <a:masterClrMapping/>
  </p:clrMapOvr>
  <p:transition advClick="0" advTm="1500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D28BF37-8D1D-4FC2-81ED-7D0292532A71}" type="datetime1">
              <a:rPr lang="en-GB" smtClean="0"/>
              <a:t>05/05/2021</a:t>
            </a:fld>
            <a:endParaRPr lang="en-GB"/>
          </a:p>
        </p:txBody>
      </p:sp>
      <p:sp>
        <p:nvSpPr>
          <p:cNvPr id="5" name="Footer Placeholder 4"/>
          <p:cNvSpPr>
            <a:spLocks noGrp="1"/>
          </p:cNvSpPr>
          <p:nvPr>
            <p:ph type="ftr" sz="quarter" idx="11"/>
          </p:nvPr>
        </p:nvSpPr>
        <p:spPr/>
        <p:txBody>
          <a:bodyPr/>
          <a:lstStyle/>
          <a:p>
            <a:r>
              <a:rPr lang="en-GB" smtClean="0"/>
              <a:t>v20210505</a:t>
            </a:r>
            <a:endParaRPr lang="en-GB"/>
          </a:p>
        </p:txBody>
      </p:sp>
      <p:sp>
        <p:nvSpPr>
          <p:cNvPr id="6" name="Slide Number Placeholder 5"/>
          <p:cNvSpPr>
            <a:spLocks noGrp="1"/>
          </p:cNvSpPr>
          <p:nvPr>
            <p:ph type="sldNum" sz="quarter" idx="12"/>
          </p:nvPr>
        </p:nvSpPr>
        <p:spPr/>
        <p:txBody>
          <a:bodyPr/>
          <a:lstStyle/>
          <a:p>
            <a:fld id="{3A093A2F-962D-497C-B44C-17A1159C3A2C}" type="slidenum">
              <a:rPr lang="en-GB" smtClean="0"/>
              <a:t>‹#›</a:t>
            </a:fld>
            <a:endParaRPr lang="en-GB"/>
          </a:p>
        </p:txBody>
      </p:sp>
    </p:spTree>
  </p:cSld>
  <p:clrMapOvr>
    <a:masterClrMapping/>
  </p:clrMapOvr>
  <p:transition advClick="0" advTm="1500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C57ABAC-A580-4076-90BB-F6C6751F754B}" type="datetime1">
              <a:rPr lang="en-GB" smtClean="0"/>
              <a:t>05/05/2021</a:t>
            </a:fld>
            <a:endParaRPr lang="en-GB"/>
          </a:p>
        </p:txBody>
      </p:sp>
      <p:sp>
        <p:nvSpPr>
          <p:cNvPr id="5" name="Footer Placeholder 4"/>
          <p:cNvSpPr>
            <a:spLocks noGrp="1"/>
          </p:cNvSpPr>
          <p:nvPr>
            <p:ph type="ftr" sz="quarter" idx="11"/>
          </p:nvPr>
        </p:nvSpPr>
        <p:spPr/>
        <p:txBody>
          <a:bodyPr/>
          <a:lstStyle/>
          <a:p>
            <a:r>
              <a:rPr lang="en-GB" smtClean="0"/>
              <a:t>v20210505</a:t>
            </a:r>
            <a:endParaRPr lang="en-GB"/>
          </a:p>
        </p:txBody>
      </p:sp>
      <p:sp>
        <p:nvSpPr>
          <p:cNvPr id="6" name="Slide Number Placeholder 5"/>
          <p:cNvSpPr>
            <a:spLocks noGrp="1"/>
          </p:cNvSpPr>
          <p:nvPr>
            <p:ph type="sldNum" sz="quarter" idx="12"/>
          </p:nvPr>
        </p:nvSpPr>
        <p:spPr/>
        <p:txBody>
          <a:bodyPr/>
          <a:lstStyle/>
          <a:p>
            <a:fld id="{3A093A2F-962D-497C-B44C-17A1159C3A2C}" type="slidenum">
              <a:rPr lang="en-GB" smtClean="0"/>
              <a:t>‹#›</a:t>
            </a:fld>
            <a:endParaRPr lang="en-GB"/>
          </a:p>
        </p:txBody>
      </p:sp>
    </p:spTree>
  </p:cSld>
  <p:clrMapOvr>
    <a:masterClrMapping/>
  </p:clrMapOvr>
  <p:transition advClick="0" advTm="1500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4B81C-4A51-41E1-95E7-464E09BBF890}" type="datetime1">
              <a:rPr lang="en-GB" smtClean="0"/>
              <a:t>05/05/2021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smtClean="0"/>
              <a:t>v20210505</a:t>
            </a: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93A2F-962D-497C-B44C-17A1159C3A2C}"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advClick="0" advTm="15000"/>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12" y="44624"/>
            <a:ext cx="8712968" cy="1470025"/>
          </a:xfrm>
        </p:spPr>
        <p:txBody>
          <a:bodyPr/>
          <a:lstStyle/>
          <a:p>
            <a:r>
              <a:rPr lang="en-GB" u="sng" dirty="0" smtClean="0"/>
              <a:t>9 Admissions Legislation is NOT law</a:t>
            </a:r>
            <a:endParaRPr lang="en-GB" u="sng" dirty="0"/>
          </a:p>
        </p:txBody>
      </p:sp>
      <p:sp>
        <p:nvSpPr>
          <p:cNvPr id="3" name="Subtitle 2"/>
          <p:cNvSpPr>
            <a:spLocks noGrp="1"/>
          </p:cNvSpPr>
          <p:nvPr>
            <p:ph type="subTitle" idx="1"/>
          </p:nvPr>
        </p:nvSpPr>
        <p:spPr>
          <a:xfrm>
            <a:off x="467544" y="1412776"/>
            <a:ext cx="8280920" cy="4896544"/>
          </a:xfrm>
        </p:spPr>
        <p:txBody>
          <a:bodyPr/>
          <a:lstStyle/>
          <a:p>
            <a:r>
              <a:rPr lang="en-GB" dirty="0" smtClean="0">
                <a:solidFill>
                  <a:schemeClr val="tx1"/>
                </a:solidFill>
              </a:rPr>
              <a:t>What is legislation then?</a:t>
            </a:r>
          </a:p>
          <a:p>
            <a:endParaRPr lang="en-GB" dirty="0">
              <a:solidFill>
                <a:schemeClr val="tx1"/>
              </a:solidFill>
            </a:endParaRPr>
          </a:p>
          <a:p>
            <a:r>
              <a:rPr lang="en-GB" dirty="0" smtClean="0">
                <a:solidFill>
                  <a:schemeClr val="tx1"/>
                </a:solidFill>
              </a:rPr>
              <a:t>Primary legislation = </a:t>
            </a:r>
          </a:p>
          <a:p>
            <a:r>
              <a:rPr lang="en-GB" dirty="0" smtClean="0">
                <a:solidFill>
                  <a:schemeClr val="tx1"/>
                </a:solidFill>
              </a:rPr>
              <a:t>Instruments created by Parliament Assembled = </a:t>
            </a:r>
          </a:p>
          <a:p>
            <a:r>
              <a:rPr lang="en-GB" dirty="0" smtClean="0">
                <a:solidFill>
                  <a:schemeClr val="tx1"/>
                </a:solidFill>
              </a:rPr>
              <a:t>statute law</a:t>
            </a:r>
          </a:p>
          <a:p>
            <a:endParaRPr lang="en-GB" dirty="0" smtClean="0">
              <a:solidFill>
                <a:schemeClr val="tx1"/>
              </a:solidFill>
            </a:endParaRPr>
          </a:p>
          <a:p>
            <a:r>
              <a:rPr lang="en-GB" dirty="0" smtClean="0">
                <a:solidFill>
                  <a:schemeClr val="tx1"/>
                </a:solidFill>
              </a:rPr>
              <a:t>Secondary legislation derives its authority from primary legislation</a:t>
            </a:r>
          </a:p>
          <a:p>
            <a:endParaRPr lang="en-GB" dirty="0" smtClean="0">
              <a:solidFill>
                <a:schemeClr val="tx1"/>
              </a:solidFill>
            </a:endParaRPr>
          </a:p>
          <a:p>
            <a:endParaRPr lang="en-GB" dirty="0" smtClean="0">
              <a:solidFill>
                <a:schemeClr val="tx1"/>
              </a:solidFill>
            </a:endParaRPr>
          </a:p>
          <a:p>
            <a:endParaRPr lang="en-GB" dirty="0">
              <a:solidFill>
                <a:schemeClr val="tx1"/>
              </a:solidFill>
            </a:endParaRPr>
          </a:p>
        </p:txBody>
      </p:sp>
      <p:sp>
        <p:nvSpPr>
          <p:cNvPr id="4" name="Slide Number Placeholder 3"/>
          <p:cNvSpPr>
            <a:spLocks noGrp="1"/>
          </p:cNvSpPr>
          <p:nvPr>
            <p:ph type="sldNum" sz="quarter" idx="12"/>
          </p:nvPr>
        </p:nvSpPr>
        <p:spPr/>
        <p:txBody>
          <a:bodyPr/>
          <a:lstStyle/>
          <a:p>
            <a:fld id="{3A093A2F-962D-497C-B44C-17A1159C3A2C}" type="slidenum">
              <a:rPr lang="en-GB" smtClean="0"/>
              <a:t>1</a:t>
            </a:fld>
            <a:endParaRPr lang="en-GB"/>
          </a:p>
        </p:txBody>
      </p:sp>
      <p:sp>
        <p:nvSpPr>
          <p:cNvPr id="5" name="Footer Placeholder 4"/>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fontScale="92500" lnSpcReduction="20000"/>
          </a:bodyPr>
          <a:lstStyle/>
          <a:p>
            <a:r>
              <a:rPr lang="en-GB" b="1" dirty="0" smtClean="0">
                <a:solidFill>
                  <a:schemeClr val="tx1"/>
                </a:solidFill>
              </a:rPr>
              <a:t> </a:t>
            </a:r>
            <a:r>
              <a:rPr lang="en-GB" dirty="0" smtClean="0">
                <a:solidFill>
                  <a:schemeClr val="tx1"/>
                </a:solidFill>
              </a:rPr>
              <a:t>1 – The Bill of Rights 1688</a:t>
            </a:r>
          </a:p>
          <a:p>
            <a:r>
              <a:rPr lang="en-GB" dirty="0" smtClean="0">
                <a:solidFill>
                  <a:schemeClr val="tx1"/>
                </a:solidFill>
              </a:rPr>
              <a:t>2 – Crown and Parliament Recognition Act 1689</a:t>
            </a:r>
          </a:p>
          <a:p>
            <a:r>
              <a:rPr lang="en-GB" dirty="0" smtClean="0">
                <a:solidFill>
                  <a:schemeClr val="tx1"/>
                </a:solidFill>
              </a:rPr>
              <a:t>3 – Primary legislation is ‘Statute ‘ law.</a:t>
            </a:r>
          </a:p>
          <a:p>
            <a:r>
              <a:rPr lang="en-GB" dirty="0" smtClean="0">
                <a:solidFill>
                  <a:schemeClr val="tx1"/>
                </a:solidFill>
              </a:rPr>
              <a:t>4 – Law must be rational = Impact assessment.</a:t>
            </a:r>
          </a:p>
          <a:p>
            <a:r>
              <a:rPr lang="en-GB" dirty="0" smtClean="0">
                <a:solidFill>
                  <a:schemeClr val="tx1"/>
                </a:solidFill>
              </a:rPr>
              <a:t>5 – Acts of Parliament are policy</a:t>
            </a:r>
          </a:p>
          <a:p>
            <a:r>
              <a:rPr lang="en-GB" dirty="0" smtClean="0">
                <a:solidFill>
                  <a:schemeClr val="tx1"/>
                </a:solidFill>
              </a:rPr>
              <a:t>6 – ‘Acts of Parliament’ = common law contract.</a:t>
            </a:r>
          </a:p>
          <a:p>
            <a:r>
              <a:rPr lang="en-GB" dirty="0">
                <a:solidFill>
                  <a:schemeClr val="tx1"/>
                </a:solidFill>
              </a:rPr>
              <a:t>7</a:t>
            </a:r>
            <a:r>
              <a:rPr lang="en-GB" dirty="0" smtClean="0">
                <a:solidFill>
                  <a:schemeClr val="tx1"/>
                </a:solidFill>
              </a:rPr>
              <a:t> – Secondary legislation is agency law, subject to primary legislation.</a:t>
            </a:r>
          </a:p>
          <a:p>
            <a:r>
              <a:rPr lang="en-GB" dirty="0" smtClean="0">
                <a:solidFill>
                  <a:schemeClr val="tx1"/>
                </a:solidFill>
              </a:rPr>
              <a:t>8 – Case law = ‘force of law’</a:t>
            </a:r>
          </a:p>
          <a:p>
            <a:r>
              <a:rPr lang="en-GB" dirty="0" smtClean="0">
                <a:solidFill>
                  <a:schemeClr val="tx1"/>
                </a:solidFill>
              </a:rPr>
              <a:t>9 – Boris Johnson prorogation judgement 2019.</a:t>
            </a:r>
          </a:p>
          <a:p>
            <a:r>
              <a:rPr lang="en-GB" dirty="0" smtClean="0">
                <a:solidFill>
                  <a:schemeClr val="tx1"/>
                </a:solidFill>
              </a:rPr>
              <a:t> </a:t>
            </a:r>
          </a:p>
          <a:p>
            <a:endParaRPr lang="en-GB" dirty="0" smtClean="0">
              <a:solidFill>
                <a:schemeClr val="tx1"/>
              </a:solidFill>
            </a:endParaRPr>
          </a:p>
          <a:p>
            <a:endParaRPr lang="en-GB" dirty="0">
              <a:solidFill>
                <a:schemeClr val="tx1"/>
              </a:solidFill>
            </a:endParaRPr>
          </a:p>
        </p:txBody>
      </p:sp>
      <p:sp>
        <p:nvSpPr>
          <p:cNvPr id="6"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noProof="0" dirty="0" smtClean="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7" name="Slide Number Placeholder 6"/>
          <p:cNvSpPr>
            <a:spLocks noGrp="1"/>
          </p:cNvSpPr>
          <p:nvPr>
            <p:ph type="sldNum" sz="quarter" idx="12"/>
          </p:nvPr>
        </p:nvSpPr>
        <p:spPr/>
        <p:txBody>
          <a:bodyPr/>
          <a:lstStyle/>
          <a:p>
            <a:fld id="{3A093A2F-962D-497C-B44C-17A1159C3A2C}" type="slidenum">
              <a:rPr lang="en-GB" smtClean="0"/>
              <a:t>2</a:t>
            </a:fld>
            <a:endParaRPr lang="en-GB"/>
          </a:p>
        </p:txBody>
      </p:sp>
      <p:sp>
        <p:nvSpPr>
          <p:cNvPr id="8" name="Footer Placeholder 7"/>
          <p:cNvSpPr>
            <a:spLocks noGrp="1"/>
          </p:cNvSpPr>
          <p:nvPr>
            <p:ph type="ftr" sz="quarter" idx="11"/>
          </p:nvPr>
        </p:nvSpPr>
        <p:spPr/>
        <p:txBody>
          <a:bodyPr/>
          <a:lstStyle/>
          <a:p>
            <a:r>
              <a:rPr lang="en-GB" smtClean="0"/>
              <a:t>v20210505</a:t>
            </a:r>
            <a:endParaRPr lang="en-GB"/>
          </a:p>
        </p:txBody>
      </p:sp>
    </p:spTree>
  </p:cSld>
  <p:clrMapOvr>
    <a:masterClrMapping/>
  </p:clrMapOvr>
  <p:transition advClick="0" advTm="20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a:bodyPr>
          <a:lstStyle/>
          <a:p>
            <a:r>
              <a:rPr lang="en-GB" b="1" dirty="0" smtClean="0">
                <a:solidFill>
                  <a:schemeClr val="tx1"/>
                </a:solidFill>
              </a:rPr>
              <a:t>It is common sense that legislation is not law as:</a:t>
            </a:r>
          </a:p>
          <a:p>
            <a:endParaRPr lang="en-GB" b="1" dirty="0">
              <a:solidFill>
                <a:schemeClr val="tx1"/>
              </a:solidFill>
            </a:endParaRPr>
          </a:p>
          <a:p>
            <a:r>
              <a:rPr lang="en-GB" b="1" dirty="0" smtClean="0">
                <a:solidFill>
                  <a:schemeClr val="tx1"/>
                </a:solidFill>
              </a:rPr>
              <a:t>To lie is to go against the mind.</a:t>
            </a:r>
          </a:p>
          <a:p>
            <a:r>
              <a:rPr lang="en-GB" b="1" dirty="0" smtClean="0">
                <a:solidFill>
                  <a:schemeClr val="tx1"/>
                </a:solidFill>
              </a:rPr>
              <a:t>Ignorance of the law is no excuse.</a:t>
            </a:r>
          </a:p>
          <a:p>
            <a:r>
              <a:rPr lang="en-GB" b="1" dirty="0" smtClean="0">
                <a:solidFill>
                  <a:schemeClr val="tx1"/>
                </a:solidFill>
              </a:rPr>
              <a:t>All are equal under the law.</a:t>
            </a:r>
          </a:p>
          <a:p>
            <a:r>
              <a:rPr lang="en-GB" b="1" dirty="0" smtClean="0">
                <a:solidFill>
                  <a:schemeClr val="tx1"/>
                </a:solidFill>
              </a:rPr>
              <a:t>No one is above the law.</a:t>
            </a:r>
          </a:p>
          <a:p>
            <a:endParaRPr lang="en-GB" dirty="0" smtClean="0">
              <a:solidFill>
                <a:schemeClr val="tx1"/>
              </a:solidFill>
            </a:endParaRPr>
          </a:p>
          <a:p>
            <a:r>
              <a:rPr lang="en-GB" dirty="0" smtClean="0">
                <a:solidFill>
                  <a:schemeClr val="tx1"/>
                </a:solidFill>
              </a:rPr>
              <a:t> </a:t>
            </a:r>
          </a:p>
          <a:p>
            <a:endParaRPr lang="en-GB" dirty="0" smtClean="0">
              <a:solidFill>
                <a:schemeClr val="tx1"/>
              </a:solidFill>
            </a:endParaRPr>
          </a:p>
          <a:p>
            <a:endParaRPr lang="en-GB" dirty="0">
              <a:solidFill>
                <a:schemeClr val="tx1"/>
              </a:solidFill>
            </a:endParaRPr>
          </a:p>
        </p:txBody>
      </p:sp>
      <p:sp>
        <p:nvSpPr>
          <p:cNvPr id="6"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noProof="0" dirty="0" smtClean="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7" name="Slide Number Placeholder 6"/>
          <p:cNvSpPr>
            <a:spLocks noGrp="1"/>
          </p:cNvSpPr>
          <p:nvPr>
            <p:ph type="sldNum" sz="quarter" idx="12"/>
          </p:nvPr>
        </p:nvSpPr>
        <p:spPr/>
        <p:txBody>
          <a:bodyPr/>
          <a:lstStyle/>
          <a:p>
            <a:fld id="{3A093A2F-962D-497C-B44C-17A1159C3A2C}" type="slidenum">
              <a:rPr lang="en-GB" smtClean="0"/>
              <a:t>3</a:t>
            </a:fld>
            <a:endParaRPr lang="en-GB"/>
          </a:p>
        </p:txBody>
      </p:sp>
      <p:sp>
        <p:nvSpPr>
          <p:cNvPr id="8" name="Footer Placeholder 7"/>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a:bodyPr>
          <a:lstStyle/>
          <a:p>
            <a:r>
              <a:rPr lang="en-GB" b="1" dirty="0" smtClean="0">
                <a:solidFill>
                  <a:schemeClr val="tx1"/>
                </a:solidFill>
              </a:rPr>
              <a:t> </a:t>
            </a:r>
            <a:r>
              <a:rPr lang="en-GB" dirty="0" smtClean="0">
                <a:solidFill>
                  <a:schemeClr val="tx1"/>
                </a:solidFill>
              </a:rPr>
              <a:t>Sir </a:t>
            </a:r>
            <a:r>
              <a:rPr lang="en-GB" dirty="0">
                <a:solidFill>
                  <a:schemeClr val="tx1"/>
                </a:solidFill>
              </a:rPr>
              <a:t>William Blackstone, </a:t>
            </a:r>
            <a:r>
              <a:rPr lang="en-GB" dirty="0" smtClean="0">
                <a:solidFill>
                  <a:schemeClr val="tx1"/>
                </a:solidFill>
              </a:rPr>
              <a:t>reasoned:</a:t>
            </a:r>
          </a:p>
          <a:p>
            <a:endParaRPr lang="en-GB" dirty="0" smtClean="0">
              <a:solidFill>
                <a:schemeClr val="tx1"/>
              </a:solidFill>
            </a:endParaRPr>
          </a:p>
          <a:p>
            <a:r>
              <a:rPr lang="en-GB" i="1" dirty="0" smtClean="0">
                <a:solidFill>
                  <a:schemeClr val="tx1"/>
                </a:solidFill>
              </a:rPr>
              <a:t>"</a:t>
            </a:r>
            <a:r>
              <a:rPr lang="en-GB" i="1" dirty="0">
                <a:solidFill>
                  <a:schemeClr val="tx1"/>
                </a:solidFill>
              </a:rPr>
              <a:t>For as God, when he created matter, and endued it with a principle of mobility, established certain rules for the...direction of that motion; </a:t>
            </a:r>
            <a:endParaRPr lang="en-GB" i="1" dirty="0" smtClean="0">
              <a:solidFill>
                <a:schemeClr val="tx1"/>
              </a:solidFill>
            </a:endParaRPr>
          </a:p>
        </p:txBody>
      </p:sp>
      <p:sp>
        <p:nvSpPr>
          <p:cNvPr id="6"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7" name="Slide Number Placeholder 6"/>
          <p:cNvSpPr>
            <a:spLocks noGrp="1"/>
          </p:cNvSpPr>
          <p:nvPr>
            <p:ph type="sldNum" sz="quarter" idx="12"/>
          </p:nvPr>
        </p:nvSpPr>
        <p:spPr/>
        <p:txBody>
          <a:bodyPr/>
          <a:lstStyle/>
          <a:p>
            <a:fld id="{3A093A2F-962D-497C-B44C-17A1159C3A2C}" type="slidenum">
              <a:rPr lang="en-GB" smtClean="0"/>
              <a:t>4</a:t>
            </a:fld>
            <a:endParaRPr lang="en-GB"/>
          </a:p>
        </p:txBody>
      </p:sp>
      <p:sp>
        <p:nvSpPr>
          <p:cNvPr id="8" name="Footer Placeholder 7"/>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a:bodyPr>
          <a:lstStyle/>
          <a:p>
            <a:r>
              <a:rPr lang="en-GB" b="1" dirty="0" smtClean="0">
                <a:solidFill>
                  <a:schemeClr val="tx1"/>
                </a:solidFill>
              </a:rPr>
              <a:t> </a:t>
            </a:r>
            <a:r>
              <a:rPr lang="en-GB" dirty="0" smtClean="0">
                <a:solidFill>
                  <a:schemeClr val="tx1"/>
                </a:solidFill>
              </a:rPr>
              <a:t>Sir </a:t>
            </a:r>
            <a:r>
              <a:rPr lang="en-GB" dirty="0">
                <a:solidFill>
                  <a:schemeClr val="tx1"/>
                </a:solidFill>
              </a:rPr>
              <a:t>William Blackstone, </a:t>
            </a:r>
            <a:r>
              <a:rPr lang="en-GB" dirty="0" smtClean="0">
                <a:solidFill>
                  <a:schemeClr val="tx1"/>
                </a:solidFill>
              </a:rPr>
              <a:t>reasoned:</a:t>
            </a:r>
          </a:p>
          <a:p>
            <a:endParaRPr lang="en-GB" dirty="0" smtClean="0">
              <a:solidFill>
                <a:schemeClr val="tx1"/>
              </a:solidFill>
            </a:endParaRPr>
          </a:p>
          <a:p>
            <a:r>
              <a:rPr lang="en-GB" i="1" dirty="0" smtClean="0">
                <a:solidFill>
                  <a:schemeClr val="tx1"/>
                </a:solidFill>
              </a:rPr>
              <a:t>“so</a:t>
            </a:r>
            <a:r>
              <a:rPr lang="en-GB" i="1" dirty="0">
                <a:solidFill>
                  <a:schemeClr val="tx1"/>
                </a:solidFill>
              </a:rPr>
              <a:t>, when he created man, and endued him with freewill to conduct himself in all parts of life, he laid down certain immutable laws of human nature, whereby that freewill is in some degree regulated and restrained, and gave him also the faculty of reason to discover the purport of those laws</a:t>
            </a:r>
            <a:r>
              <a:rPr lang="en-GB" i="1" dirty="0" smtClean="0">
                <a:solidFill>
                  <a:schemeClr val="tx1"/>
                </a:solidFill>
              </a:rPr>
              <a:t>.”</a:t>
            </a:r>
            <a:endParaRPr lang="en-GB" dirty="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5</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2000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a:bodyPr>
          <a:lstStyle/>
          <a:p>
            <a:r>
              <a:rPr lang="en-GB" b="1" dirty="0" smtClean="0">
                <a:solidFill>
                  <a:schemeClr val="tx1"/>
                </a:solidFill>
              </a:rPr>
              <a:t> </a:t>
            </a:r>
            <a:endParaRPr lang="en-GB" dirty="0" smtClean="0">
              <a:solidFill>
                <a:schemeClr val="tx1"/>
              </a:solidFill>
            </a:endParaRPr>
          </a:p>
          <a:p>
            <a:r>
              <a:rPr lang="en-GB" dirty="0" smtClean="0">
                <a:solidFill>
                  <a:schemeClr val="tx1"/>
                </a:solidFill>
              </a:rPr>
              <a:t>What </a:t>
            </a:r>
            <a:r>
              <a:rPr lang="en-GB" dirty="0">
                <a:solidFill>
                  <a:schemeClr val="tx1"/>
                </a:solidFill>
              </a:rPr>
              <a:t>are those natural laws? Blackstone continued:</a:t>
            </a:r>
          </a:p>
          <a:p>
            <a:r>
              <a:rPr lang="en-GB" i="1" dirty="0">
                <a:solidFill>
                  <a:schemeClr val="tx1"/>
                </a:solidFill>
              </a:rPr>
              <a:t>"Such among others are these principles</a:t>
            </a:r>
            <a:r>
              <a:rPr lang="en-GB" i="1" dirty="0" smtClean="0">
                <a:solidFill>
                  <a:schemeClr val="tx1"/>
                </a:solidFill>
              </a:rPr>
              <a:t>:</a:t>
            </a:r>
          </a:p>
          <a:p>
            <a:r>
              <a:rPr lang="en-GB" i="1" dirty="0" smtClean="0">
                <a:solidFill>
                  <a:schemeClr val="tx1"/>
                </a:solidFill>
              </a:rPr>
              <a:t> </a:t>
            </a:r>
          </a:p>
          <a:p>
            <a:r>
              <a:rPr lang="en-GB" i="1" dirty="0" smtClean="0">
                <a:solidFill>
                  <a:schemeClr val="tx1"/>
                </a:solidFill>
              </a:rPr>
              <a:t>that </a:t>
            </a:r>
            <a:r>
              <a:rPr lang="en-GB" i="1" dirty="0">
                <a:solidFill>
                  <a:schemeClr val="tx1"/>
                </a:solidFill>
              </a:rPr>
              <a:t>we should live honestly, </a:t>
            </a:r>
            <a:endParaRPr lang="en-GB" i="1" dirty="0" smtClean="0">
              <a:solidFill>
                <a:schemeClr val="tx1"/>
              </a:solidFill>
            </a:endParaRPr>
          </a:p>
          <a:p>
            <a:r>
              <a:rPr lang="en-GB" i="1" dirty="0" smtClean="0">
                <a:solidFill>
                  <a:schemeClr val="tx1"/>
                </a:solidFill>
              </a:rPr>
              <a:t>should </a:t>
            </a:r>
            <a:r>
              <a:rPr lang="en-GB" i="1" dirty="0">
                <a:solidFill>
                  <a:schemeClr val="tx1"/>
                </a:solidFill>
              </a:rPr>
              <a:t>hurt nobody, and </a:t>
            </a:r>
            <a:endParaRPr lang="en-GB" i="1" dirty="0" smtClean="0">
              <a:solidFill>
                <a:schemeClr val="tx1"/>
              </a:solidFill>
            </a:endParaRPr>
          </a:p>
          <a:p>
            <a:r>
              <a:rPr lang="en-GB" i="1" dirty="0" smtClean="0">
                <a:solidFill>
                  <a:schemeClr val="tx1"/>
                </a:solidFill>
              </a:rPr>
              <a:t>should </a:t>
            </a:r>
            <a:r>
              <a:rPr lang="en-GB" i="1" dirty="0">
                <a:solidFill>
                  <a:schemeClr val="tx1"/>
                </a:solidFill>
              </a:rPr>
              <a:t>render to every one his due.."</a:t>
            </a:r>
            <a:endParaRPr lang="en-GB" dirty="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6</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a:bodyPr>
          <a:lstStyle/>
          <a:p>
            <a:r>
              <a:rPr lang="en-GB" b="1" dirty="0" smtClean="0">
                <a:solidFill>
                  <a:schemeClr val="tx1"/>
                </a:solidFill>
              </a:rPr>
              <a:t>Bill of Rights 1688</a:t>
            </a:r>
          </a:p>
          <a:p>
            <a:endParaRPr lang="en-GB" dirty="0" smtClean="0">
              <a:solidFill>
                <a:schemeClr val="tx1"/>
              </a:solidFill>
            </a:endParaRPr>
          </a:p>
          <a:p>
            <a:pPr algn="l"/>
            <a:r>
              <a:rPr lang="en-GB" dirty="0" smtClean="0">
                <a:solidFill>
                  <a:schemeClr val="tx1"/>
                </a:solidFill>
              </a:rPr>
              <a:t>This is the source authority of those governing today, and sets out the legal contract between those governing, and the governed.</a:t>
            </a:r>
          </a:p>
          <a:p>
            <a:pPr algn="l"/>
            <a:r>
              <a:rPr lang="en-GB" dirty="0" smtClean="0">
                <a:solidFill>
                  <a:schemeClr val="tx1"/>
                </a:solidFill>
              </a:rPr>
              <a:t>It is dealt with in detail in a separate presentation, but for this purpose only limited points will be used.</a:t>
            </a: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7</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lnSpcReduction="10000"/>
          </a:bodyPr>
          <a:lstStyle/>
          <a:p>
            <a:r>
              <a:rPr lang="en-GB" b="1" dirty="0" smtClean="0">
                <a:solidFill>
                  <a:schemeClr val="tx1"/>
                </a:solidFill>
              </a:rPr>
              <a:t>Bill of Rights 1688</a:t>
            </a:r>
          </a:p>
          <a:p>
            <a:endParaRPr lang="en-GB" dirty="0" smtClean="0">
              <a:solidFill>
                <a:schemeClr val="tx1"/>
              </a:solidFill>
            </a:endParaRPr>
          </a:p>
          <a:p>
            <a:pPr algn="l"/>
            <a:r>
              <a:rPr lang="en-GB" dirty="0" smtClean="0">
                <a:solidFill>
                  <a:schemeClr val="tx1"/>
                </a:solidFill>
              </a:rPr>
              <a:t>The lawful claim of subject’s (human) rights is expressed as </a:t>
            </a:r>
          </a:p>
          <a:p>
            <a:pPr algn="l"/>
            <a:endParaRPr lang="en-GB" dirty="0" smtClean="0">
              <a:solidFill>
                <a:schemeClr val="tx1"/>
              </a:solidFill>
            </a:endParaRPr>
          </a:p>
          <a:p>
            <a:pPr algn="l"/>
            <a:r>
              <a:rPr lang="en-GB" i="1" dirty="0" smtClean="0">
                <a:solidFill>
                  <a:schemeClr val="tx1"/>
                </a:solidFill>
              </a:rPr>
              <a:t>‘...</a:t>
            </a:r>
            <a:r>
              <a:rPr lang="en-GB" i="1" dirty="0">
                <a:solidFill>
                  <a:schemeClr val="tx1"/>
                </a:solidFill>
              </a:rPr>
              <a:t>  the best </a:t>
            </a:r>
            <a:r>
              <a:rPr lang="en-GB" i="1" dirty="0" err="1">
                <a:solidFill>
                  <a:schemeClr val="tx1"/>
                </a:solidFill>
              </a:rPr>
              <a:t>meanes</a:t>
            </a:r>
            <a:r>
              <a:rPr lang="en-GB" i="1" dirty="0">
                <a:solidFill>
                  <a:schemeClr val="tx1"/>
                </a:solidFill>
              </a:rPr>
              <a:t> for attaining the Ends aforesaid Doe in the first place (as their </a:t>
            </a:r>
            <a:r>
              <a:rPr lang="en-GB" i="1" dirty="0" err="1">
                <a:solidFill>
                  <a:schemeClr val="tx1"/>
                </a:solidFill>
              </a:rPr>
              <a:t>Auncestors</a:t>
            </a:r>
            <a:r>
              <a:rPr lang="en-GB" i="1" dirty="0">
                <a:solidFill>
                  <a:schemeClr val="tx1"/>
                </a:solidFill>
              </a:rPr>
              <a:t> in like Case have usually done) for the Vindicating and Asserting their </a:t>
            </a:r>
            <a:r>
              <a:rPr lang="en-GB" i="1" dirty="0" err="1">
                <a:solidFill>
                  <a:schemeClr val="tx1"/>
                </a:solidFill>
              </a:rPr>
              <a:t>auntient</a:t>
            </a:r>
            <a:r>
              <a:rPr lang="en-GB" i="1" dirty="0">
                <a:solidFill>
                  <a:schemeClr val="tx1"/>
                </a:solidFill>
              </a:rPr>
              <a:t> Rights and </a:t>
            </a:r>
            <a:r>
              <a:rPr lang="en-GB" i="1" dirty="0" smtClean="0">
                <a:solidFill>
                  <a:schemeClr val="tx1"/>
                </a:solidFill>
              </a:rPr>
              <a:t>Liberties,..’</a:t>
            </a: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8</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2000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fontScale="92500" lnSpcReduction="10000"/>
          </a:bodyPr>
          <a:lstStyle/>
          <a:p>
            <a:r>
              <a:rPr lang="en-GB" b="1" dirty="0" smtClean="0">
                <a:solidFill>
                  <a:schemeClr val="tx1"/>
                </a:solidFill>
              </a:rPr>
              <a:t>Bill of Rights 1688</a:t>
            </a:r>
          </a:p>
          <a:p>
            <a:endParaRPr lang="en-GB" dirty="0" smtClean="0">
              <a:solidFill>
                <a:schemeClr val="tx1"/>
              </a:solidFill>
            </a:endParaRPr>
          </a:p>
          <a:p>
            <a:pPr algn="l"/>
            <a:r>
              <a:rPr lang="en-GB" dirty="0" smtClean="0">
                <a:solidFill>
                  <a:schemeClr val="tx1"/>
                </a:solidFill>
              </a:rPr>
              <a:t>Under the acceptance of the offer to contract the power of those governing was constrained to uphold humans inalienable rights and expresses:</a:t>
            </a:r>
          </a:p>
          <a:p>
            <a:pPr algn="l"/>
            <a:endParaRPr lang="en-GB" dirty="0" smtClean="0">
              <a:solidFill>
                <a:schemeClr val="tx1"/>
              </a:solidFill>
            </a:endParaRPr>
          </a:p>
          <a:p>
            <a:pPr algn="l"/>
            <a:r>
              <a:rPr lang="en-GB" i="1" dirty="0" smtClean="0">
                <a:solidFill>
                  <a:schemeClr val="tx1"/>
                </a:solidFill>
              </a:rPr>
              <a:t>‘...</a:t>
            </a:r>
            <a:r>
              <a:rPr lang="en-GB" i="1" dirty="0">
                <a:solidFill>
                  <a:schemeClr val="tx1"/>
                </a:solidFill>
              </a:rPr>
              <a:t> </a:t>
            </a:r>
            <a:r>
              <a:rPr lang="en-GB" i="1" dirty="0" smtClean="0">
                <a:solidFill>
                  <a:schemeClr val="tx1"/>
                </a:solidFill>
              </a:rPr>
              <a:t>that </a:t>
            </a:r>
            <a:r>
              <a:rPr lang="en-GB" b="1" i="1" dirty="0" err="1">
                <a:solidFill>
                  <a:schemeClr val="tx1"/>
                </a:solidFill>
              </a:rPr>
              <a:t>noe</a:t>
            </a:r>
            <a:r>
              <a:rPr lang="en-GB" i="1" dirty="0">
                <a:solidFill>
                  <a:schemeClr val="tx1"/>
                </a:solidFill>
              </a:rPr>
              <a:t> Declarations Judgements </a:t>
            </a:r>
            <a:r>
              <a:rPr lang="en-GB" i="1" dirty="0" err="1">
                <a:solidFill>
                  <a:schemeClr val="tx1"/>
                </a:solidFill>
              </a:rPr>
              <a:t>Doeings</a:t>
            </a:r>
            <a:r>
              <a:rPr lang="en-GB" i="1" dirty="0">
                <a:solidFill>
                  <a:schemeClr val="tx1"/>
                </a:solidFill>
              </a:rPr>
              <a:t> or Proceedings </a:t>
            </a:r>
            <a:r>
              <a:rPr lang="en-GB" b="1" i="1" dirty="0">
                <a:solidFill>
                  <a:schemeClr val="tx1"/>
                </a:solidFill>
              </a:rPr>
              <a:t>to the Prejudice of the People </a:t>
            </a:r>
            <a:r>
              <a:rPr lang="en-GB" i="1" dirty="0">
                <a:solidFill>
                  <a:schemeClr val="tx1"/>
                </a:solidFill>
              </a:rPr>
              <a:t>in any of the said Premisses ought in any wise to be </a:t>
            </a:r>
            <a:r>
              <a:rPr lang="en-GB" i="1" dirty="0" err="1">
                <a:solidFill>
                  <a:schemeClr val="tx1"/>
                </a:solidFill>
              </a:rPr>
              <a:t>drawne</a:t>
            </a:r>
            <a:r>
              <a:rPr lang="en-GB" i="1" dirty="0">
                <a:solidFill>
                  <a:schemeClr val="tx1"/>
                </a:solidFill>
              </a:rPr>
              <a:t> hereafter into Consequence or Example</a:t>
            </a:r>
            <a:r>
              <a:rPr lang="en-GB" i="1" dirty="0" smtClean="0">
                <a:solidFill>
                  <a:schemeClr val="tx1"/>
                </a:solidFill>
              </a:rPr>
              <a:t>...’</a:t>
            </a:r>
          </a:p>
          <a:p>
            <a:pPr algn="l"/>
            <a:r>
              <a:rPr lang="en-GB" i="1" dirty="0" smtClean="0">
                <a:solidFill>
                  <a:schemeClr val="tx1"/>
                </a:solidFill>
              </a:rPr>
              <a:t> </a:t>
            </a:r>
          </a:p>
        </p:txBody>
      </p:sp>
      <p:sp>
        <p:nvSpPr>
          <p:cNvPr id="7"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8" name="Slide Number Placeholder 7"/>
          <p:cNvSpPr>
            <a:spLocks noGrp="1"/>
          </p:cNvSpPr>
          <p:nvPr>
            <p:ph type="sldNum" sz="quarter" idx="12"/>
          </p:nvPr>
        </p:nvSpPr>
        <p:spPr/>
        <p:txBody>
          <a:bodyPr/>
          <a:lstStyle/>
          <a:p>
            <a:fld id="{3A093A2F-962D-497C-B44C-17A1159C3A2C}" type="slidenum">
              <a:rPr lang="en-GB" smtClean="0"/>
              <a:t>9</a:t>
            </a:fld>
            <a:endParaRPr lang="en-GB"/>
          </a:p>
        </p:txBody>
      </p:sp>
      <p:sp>
        <p:nvSpPr>
          <p:cNvPr id="9" name="Footer Placeholder 8"/>
          <p:cNvSpPr>
            <a:spLocks noGrp="1"/>
          </p:cNvSpPr>
          <p:nvPr>
            <p:ph type="ftr" sz="quarter" idx="11"/>
          </p:nvPr>
        </p:nvSpPr>
        <p:spPr/>
        <p:txBody>
          <a:bodyPr/>
          <a:lstStyle/>
          <a:p>
            <a:r>
              <a:rPr lang="en-GB" smtClean="0"/>
              <a:t>v20210505</a:t>
            </a:r>
            <a:endParaRPr lang="en-GB"/>
          </a:p>
        </p:txBody>
      </p:sp>
    </p:spTree>
  </p:cSld>
  <p:clrMapOvr>
    <a:masterClrMapping/>
  </p:clrMapOvr>
  <p:transition advClick="0" advTm="2000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lnSpcReduction="10000"/>
          </a:bodyPr>
          <a:lstStyle/>
          <a:p>
            <a:r>
              <a:rPr lang="en-GB" b="1" dirty="0" smtClean="0">
                <a:solidFill>
                  <a:schemeClr val="tx1"/>
                </a:solidFill>
              </a:rPr>
              <a:t>Bill of Rights 1688</a:t>
            </a:r>
          </a:p>
          <a:p>
            <a:endParaRPr lang="en-GB" dirty="0" smtClean="0">
              <a:solidFill>
                <a:schemeClr val="tx1"/>
              </a:solidFill>
            </a:endParaRPr>
          </a:p>
          <a:p>
            <a:pPr algn="l"/>
            <a:r>
              <a:rPr lang="en-GB" dirty="0" smtClean="0">
                <a:solidFill>
                  <a:schemeClr val="tx1"/>
                </a:solidFill>
              </a:rPr>
              <a:t> </a:t>
            </a:r>
            <a:r>
              <a:rPr lang="en-GB" i="1" dirty="0" smtClean="0">
                <a:solidFill>
                  <a:schemeClr val="tx1"/>
                </a:solidFill>
              </a:rPr>
              <a:t>‘... </a:t>
            </a:r>
            <a:r>
              <a:rPr lang="en-GB" i="1" dirty="0">
                <a:solidFill>
                  <a:schemeClr val="tx1"/>
                </a:solidFill>
              </a:rPr>
              <a:t>Now in pursuance of the Premisses the said Lords </a:t>
            </a:r>
            <a:r>
              <a:rPr lang="en-GB" i="1" dirty="0" err="1">
                <a:solidFill>
                  <a:schemeClr val="tx1"/>
                </a:solidFill>
              </a:rPr>
              <a:t>Spirituall</a:t>
            </a:r>
            <a:r>
              <a:rPr lang="en-GB" i="1" dirty="0">
                <a:solidFill>
                  <a:schemeClr val="tx1"/>
                </a:solidFill>
              </a:rPr>
              <a:t> and </a:t>
            </a:r>
            <a:r>
              <a:rPr lang="en-GB" i="1" dirty="0" err="1">
                <a:solidFill>
                  <a:schemeClr val="tx1"/>
                </a:solidFill>
              </a:rPr>
              <a:t>Temporall</a:t>
            </a:r>
            <a:r>
              <a:rPr lang="en-GB" i="1" dirty="0">
                <a:solidFill>
                  <a:schemeClr val="tx1"/>
                </a:solidFill>
              </a:rPr>
              <a:t> and Commons in </a:t>
            </a:r>
            <a:r>
              <a:rPr lang="en-GB" i="1" dirty="0" err="1">
                <a:solidFill>
                  <a:schemeClr val="tx1"/>
                </a:solidFill>
              </a:rPr>
              <a:t>Parlyament</a:t>
            </a:r>
            <a:r>
              <a:rPr lang="en-GB" i="1" dirty="0">
                <a:solidFill>
                  <a:schemeClr val="tx1"/>
                </a:solidFill>
              </a:rPr>
              <a:t> assembled for the ratifying confirming and establishing the said Declaration and the Articles Clauses Matters and Things therein contained </a:t>
            </a:r>
            <a:r>
              <a:rPr lang="en-GB" b="1" i="1" dirty="0">
                <a:solidFill>
                  <a:schemeClr val="tx1"/>
                </a:solidFill>
              </a:rPr>
              <a:t>by the Force of a Law</a:t>
            </a:r>
            <a:r>
              <a:rPr lang="en-GB" i="1" dirty="0">
                <a:solidFill>
                  <a:schemeClr val="tx1"/>
                </a:solidFill>
              </a:rPr>
              <a:t> made in due </a:t>
            </a:r>
            <a:r>
              <a:rPr lang="en-GB" i="1" dirty="0" err="1">
                <a:solidFill>
                  <a:schemeClr val="tx1"/>
                </a:solidFill>
              </a:rPr>
              <a:t>Forme</a:t>
            </a:r>
            <a:r>
              <a:rPr lang="en-GB" i="1" dirty="0">
                <a:solidFill>
                  <a:schemeClr val="tx1"/>
                </a:solidFill>
              </a:rPr>
              <a:t> </a:t>
            </a:r>
            <a:r>
              <a:rPr lang="en-GB" b="1" i="1" dirty="0">
                <a:solidFill>
                  <a:schemeClr val="tx1"/>
                </a:solidFill>
              </a:rPr>
              <a:t>by Authority of </a:t>
            </a:r>
            <a:r>
              <a:rPr lang="en-GB" b="1" i="1" dirty="0" err="1" smtClean="0">
                <a:solidFill>
                  <a:schemeClr val="tx1"/>
                </a:solidFill>
              </a:rPr>
              <a:t>Parlyament</a:t>
            </a:r>
            <a:r>
              <a:rPr lang="en-GB" i="1" dirty="0" smtClean="0">
                <a:solidFill>
                  <a:schemeClr val="tx1"/>
                </a:solidFill>
              </a:rPr>
              <a:t>... ‘</a:t>
            </a:r>
          </a:p>
          <a:p>
            <a:pPr algn="l"/>
            <a:r>
              <a:rPr lang="en-GB" i="1" dirty="0" smtClean="0">
                <a:solidFill>
                  <a:schemeClr val="tx1"/>
                </a:solidFill>
              </a:rPr>
              <a:t> </a:t>
            </a:r>
          </a:p>
        </p:txBody>
      </p:sp>
      <p:sp>
        <p:nvSpPr>
          <p:cNvPr id="6"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7" name="Slide Number Placeholder 6"/>
          <p:cNvSpPr>
            <a:spLocks noGrp="1"/>
          </p:cNvSpPr>
          <p:nvPr>
            <p:ph type="sldNum" sz="quarter" idx="12"/>
          </p:nvPr>
        </p:nvSpPr>
        <p:spPr/>
        <p:txBody>
          <a:bodyPr/>
          <a:lstStyle/>
          <a:p>
            <a:fld id="{3A093A2F-962D-497C-B44C-17A1159C3A2C}" type="slidenum">
              <a:rPr lang="en-GB" smtClean="0"/>
              <a:t>10</a:t>
            </a:fld>
            <a:endParaRPr lang="en-GB"/>
          </a:p>
        </p:txBody>
      </p:sp>
      <p:sp>
        <p:nvSpPr>
          <p:cNvPr id="8" name="Footer Placeholder 7"/>
          <p:cNvSpPr>
            <a:spLocks noGrp="1"/>
          </p:cNvSpPr>
          <p:nvPr>
            <p:ph type="ftr" sz="quarter" idx="11"/>
          </p:nvPr>
        </p:nvSpPr>
        <p:spPr/>
        <p:txBody>
          <a:bodyPr/>
          <a:lstStyle/>
          <a:p>
            <a:r>
              <a:rPr lang="en-GB" smtClean="0"/>
              <a:t>v20210505</a:t>
            </a:r>
            <a:endParaRPr lang="en-GB"/>
          </a:p>
        </p:txBody>
      </p:sp>
    </p:spTree>
  </p:cSld>
  <p:clrMapOvr>
    <a:masterClrMapping/>
  </p:clrMapOvr>
  <p:transition advClick="0" advTm="20000"/>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a:bodyPr>
          <a:lstStyle/>
          <a:p>
            <a:r>
              <a:rPr lang="en-GB" b="1" dirty="0" smtClean="0">
                <a:solidFill>
                  <a:schemeClr val="tx1"/>
                </a:solidFill>
              </a:rPr>
              <a:t>Bill of Rights 1688</a:t>
            </a:r>
          </a:p>
          <a:p>
            <a:endParaRPr lang="en-GB" dirty="0" smtClean="0">
              <a:solidFill>
                <a:schemeClr val="tx1"/>
              </a:solidFill>
            </a:endParaRPr>
          </a:p>
          <a:p>
            <a:pPr algn="l"/>
            <a:r>
              <a:rPr lang="en-GB" dirty="0" smtClean="0">
                <a:solidFill>
                  <a:schemeClr val="tx1"/>
                </a:solidFill>
              </a:rPr>
              <a:t> </a:t>
            </a:r>
            <a:r>
              <a:rPr lang="en-GB" i="1" dirty="0" smtClean="0">
                <a:solidFill>
                  <a:schemeClr val="tx1"/>
                </a:solidFill>
              </a:rPr>
              <a:t>‘...</a:t>
            </a:r>
            <a:r>
              <a:rPr lang="en-GB" i="1" dirty="0" smtClean="0">
                <a:solidFill>
                  <a:schemeClr val="tx1"/>
                </a:solidFill>
              </a:rPr>
              <a:t> doe pray that it may be declared and enacted</a:t>
            </a:r>
            <a:r>
              <a:rPr lang="en-GB" i="1" dirty="0" smtClean="0">
                <a:solidFill>
                  <a:schemeClr val="tx1"/>
                </a:solidFill>
              </a:rPr>
              <a:t> That </a:t>
            </a:r>
            <a:r>
              <a:rPr lang="en-GB" i="1" dirty="0">
                <a:solidFill>
                  <a:schemeClr val="tx1"/>
                </a:solidFill>
              </a:rPr>
              <a:t>all and singular the Rights and Liberties asserted and claimed in the said Declaration are the true </a:t>
            </a:r>
            <a:r>
              <a:rPr lang="en-GB" i="1" dirty="0" err="1">
                <a:solidFill>
                  <a:schemeClr val="tx1"/>
                </a:solidFill>
              </a:rPr>
              <a:t>auntient</a:t>
            </a:r>
            <a:r>
              <a:rPr lang="en-GB" i="1" dirty="0">
                <a:solidFill>
                  <a:schemeClr val="tx1"/>
                </a:solidFill>
              </a:rPr>
              <a:t> and </a:t>
            </a:r>
            <a:r>
              <a:rPr lang="en-GB" b="1" i="1" dirty="0">
                <a:solidFill>
                  <a:schemeClr val="tx1"/>
                </a:solidFill>
              </a:rPr>
              <a:t>indubitable Rights and Liberties of the People</a:t>
            </a:r>
            <a:r>
              <a:rPr lang="en-GB" i="1" dirty="0">
                <a:solidFill>
                  <a:schemeClr val="tx1"/>
                </a:solidFill>
              </a:rPr>
              <a:t> of this Kingdome </a:t>
            </a:r>
            <a:r>
              <a:rPr lang="en-GB" i="1" dirty="0" smtClean="0">
                <a:solidFill>
                  <a:schemeClr val="tx1"/>
                </a:solidFill>
              </a:rPr>
              <a:t>and...’</a:t>
            </a:r>
          </a:p>
          <a:p>
            <a:pPr algn="l"/>
            <a:r>
              <a:rPr lang="en-GB" i="1" dirty="0" smtClean="0">
                <a:solidFill>
                  <a:schemeClr val="tx1"/>
                </a:solidFill>
              </a:rPr>
              <a:t> </a:t>
            </a: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11</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2000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a:bodyPr>
          <a:lstStyle/>
          <a:p>
            <a:r>
              <a:rPr lang="en-GB" b="1" dirty="0" smtClean="0">
                <a:solidFill>
                  <a:schemeClr val="tx1"/>
                </a:solidFill>
              </a:rPr>
              <a:t>Bill of Rights 1688</a:t>
            </a:r>
          </a:p>
          <a:p>
            <a:endParaRPr lang="en-GB" dirty="0" smtClean="0">
              <a:solidFill>
                <a:schemeClr val="tx1"/>
              </a:solidFill>
            </a:endParaRPr>
          </a:p>
          <a:p>
            <a:pPr algn="l"/>
            <a:r>
              <a:rPr lang="en-GB" i="1" dirty="0" smtClean="0">
                <a:solidFill>
                  <a:schemeClr val="tx1"/>
                </a:solidFill>
              </a:rPr>
              <a:t>‘... </a:t>
            </a:r>
            <a:r>
              <a:rPr lang="en-GB" i="1" dirty="0" err="1">
                <a:solidFill>
                  <a:schemeClr val="tx1"/>
                </a:solidFill>
              </a:rPr>
              <a:t>soe</a:t>
            </a:r>
            <a:r>
              <a:rPr lang="en-GB" i="1" dirty="0">
                <a:solidFill>
                  <a:schemeClr val="tx1"/>
                </a:solidFill>
              </a:rPr>
              <a:t> shall be esteemed allowed </a:t>
            </a:r>
            <a:r>
              <a:rPr lang="en-GB" b="1" i="1" dirty="0">
                <a:solidFill>
                  <a:schemeClr val="tx1"/>
                </a:solidFill>
              </a:rPr>
              <a:t>adjudged deemed and taken</a:t>
            </a:r>
            <a:r>
              <a:rPr lang="en-GB" i="1" dirty="0">
                <a:solidFill>
                  <a:schemeClr val="tx1"/>
                </a:solidFill>
              </a:rPr>
              <a:t> to be and that all and every the particulars aforesaid shall be firmly and </a:t>
            </a:r>
            <a:r>
              <a:rPr lang="en-GB" b="1" i="1" dirty="0">
                <a:solidFill>
                  <a:schemeClr val="tx1"/>
                </a:solidFill>
              </a:rPr>
              <a:t>strictly </a:t>
            </a:r>
            <a:r>
              <a:rPr lang="en-GB" b="1" i="1" dirty="0" err="1">
                <a:solidFill>
                  <a:schemeClr val="tx1"/>
                </a:solidFill>
              </a:rPr>
              <a:t>holden</a:t>
            </a:r>
            <a:r>
              <a:rPr lang="en-GB" b="1" i="1" dirty="0">
                <a:solidFill>
                  <a:schemeClr val="tx1"/>
                </a:solidFill>
              </a:rPr>
              <a:t> and observed as they are expressed</a:t>
            </a:r>
            <a:r>
              <a:rPr lang="en-GB" i="1" dirty="0">
                <a:solidFill>
                  <a:schemeClr val="tx1"/>
                </a:solidFill>
              </a:rPr>
              <a:t> in the said </a:t>
            </a:r>
            <a:r>
              <a:rPr lang="en-GB" i="1" dirty="0" smtClean="0">
                <a:solidFill>
                  <a:schemeClr val="tx1"/>
                </a:solidFill>
              </a:rPr>
              <a:t>Declaration...’</a:t>
            </a:r>
          </a:p>
          <a:p>
            <a:pPr algn="l"/>
            <a:r>
              <a:rPr lang="en-GB" i="1" dirty="0" smtClean="0">
                <a:solidFill>
                  <a:schemeClr val="tx1"/>
                </a:solidFill>
              </a:rPr>
              <a:t> </a:t>
            </a: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12</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2000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a:bodyPr>
          <a:lstStyle/>
          <a:p>
            <a:r>
              <a:rPr lang="en-GB" b="1" dirty="0" smtClean="0">
                <a:solidFill>
                  <a:schemeClr val="tx1"/>
                </a:solidFill>
              </a:rPr>
              <a:t>Bill of Rights 1688</a:t>
            </a:r>
          </a:p>
          <a:p>
            <a:endParaRPr lang="en-GB" dirty="0" smtClean="0">
              <a:solidFill>
                <a:schemeClr val="tx1"/>
              </a:solidFill>
            </a:endParaRPr>
          </a:p>
          <a:p>
            <a:pPr algn="l"/>
            <a:r>
              <a:rPr lang="en-GB" dirty="0" smtClean="0">
                <a:solidFill>
                  <a:schemeClr val="tx1"/>
                </a:solidFill>
              </a:rPr>
              <a:t> </a:t>
            </a:r>
            <a:r>
              <a:rPr lang="en-GB" i="1" dirty="0" smtClean="0">
                <a:solidFill>
                  <a:schemeClr val="tx1"/>
                </a:solidFill>
              </a:rPr>
              <a:t>‘...And </a:t>
            </a:r>
            <a:r>
              <a:rPr lang="en-GB" i="1" dirty="0">
                <a:solidFill>
                  <a:schemeClr val="tx1"/>
                </a:solidFill>
              </a:rPr>
              <a:t>all Officers and Ministers whatsoever shall serve their </a:t>
            </a:r>
            <a:r>
              <a:rPr lang="en-GB" i="1" dirty="0" err="1">
                <a:solidFill>
                  <a:schemeClr val="tx1"/>
                </a:solidFill>
              </a:rPr>
              <a:t>Majestyes</a:t>
            </a:r>
            <a:r>
              <a:rPr lang="en-GB" i="1" dirty="0">
                <a:solidFill>
                  <a:schemeClr val="tx1"/>
                </a:solidFill>
              </a:rPr>
              <a:t> and their Successors according to the same in all times to </a:t>
            </a:r>
            <a:r>
              <a:rPr lang="en-GB" i="1" dirty="0" smtClean="0">
                <a:solidFill>
                  <a:schemeClr val="tx1"/>
                </a:solidFill>
              </a:rPr>
              <a:t>come...’</a:t>
            </a:r>
          </a:p>
          <a:p>
            <a:pPr algn="l"/>
            <a:r>
              <a:rPr lang="en-GB" i="1" dirty="0" smtClean="0">
                <a:solidFill>
                  <a:schemeClr val="tx1"/>
                </a:solidFill>
              </a:rPr>
              <a:t> </a:t>
            </a: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13</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a:bodyPr>
          <a:lstStyle/>
          <a:p>
            <a:r>
              <a:rPr lang="en-GB" b="1" dirty="0" smtClean="0">
                <a:solidFill>
                  <a:schemeClr val="tx1"/>
                </a:solidFill>
              </a:rPr>
              <a:t>Bill of Rights 1688</a:t>
            </a:r>
          </a:p>
          <a:p>
            <a:endParaRPr lang="en-GB" dirty="0" smtClean="0">
              <a:solidFill>
                <a:schemeClr val="tx1"/>
              </a:solidFill>
            </a:endParaRPr>
          </a:p>
          <a:p>
            <a:pPr algn="l"/>
            <a:r>
              <a:rPr lang="en-GB" dirty="0" smtClean="0">
                <a:solidFill>
                  <a:schemeClr val="tx1"/>
                </a:solidFill>
              </a:rPr>
              <a:t>Affirming the legality of replacing those governing when they no longer are fit for purpose, in line with Sir William Blackstone’s reasoning as this being a natural inalienable right, and that those governing are bound by contract to the governed.</a:t>
            </a:r>
            <a:endParaRPr lang="en-GB" i="1" dirty="0" smtClean="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14</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2000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203848" y="1196752"/>
            <a:ext cx="5544616" cy="5256584"/>
          </a:xfrm>
        </p:spPr>
        <p:txBody>
          <a:bodyPr>
            <a:normAutofit/>
          </a:bodyPr>
          <a:lstStyle/>
          <a:p>
            <a:r>
              <a:rPr lang="en-GB" b="1" dirty="0" smtClean="0">
                <a:solidFill>
                  <a:schemeClr val="tx1"/>
                </a:solidFill>
              </a:rPr>
              <a:t>Bill of Rights 1688</a:t>
            </a:r>
            <a:endParaRPr lang="en-GB" dirty="0">
              <a:solidFill>
                <a:schemeClr val="tx1"/>
              </a:solidFill>
            </a:endParaRPr>
          </a:p>
          <a:p>
            <a:endParaRPr lang="en-GB" b="1" dirty="0" smtClean="0">
              <a:solidFill>
                <a:schemeClr val="tx1"/>
              </a:solidFill>
            </a:endParaRPr>
          </a:p>
          <a:p>
            <a:r>
              <a:rPr lang="en-GB" dirty="0" smtClean="0">
                <a:solidFill>
                  <a:schemeClr val="tx1"/>
                </a:solidFill>
              </a:rPr>
              <a:t>Anything standing prior to this authority has no legal standing, unless so authorised by Parliament Assembled</a:t>
            </a:r>
          </a:p>
          <a:p>
            <a:r>
              <a:rPr lang="en-GB" dirty="0" smtClean="0">
                <a:solidFill>
                  <a:schemeClr val="tx1"/>
                </a:solidFill>
              </a:rPr>
              <a:t>(e.g. Magna Carta 1215 has no legal standing, but Magna Carta 1297 does have legal standing).</a:t>
            </a:r>
            <a:r>
              <a:rPr lang="en-GB" dirty="0" smtClean="0">
                <a:solidFill>
                  <a:schemeClr val="tx1"/>
                </a:solidFill>
              </a:rPr>
              <a:t> </a:t>
            </a:r>
          </a:p>
        </p:txBody>
      </p:sp>
      <p:pic>
        <p:nvPicPr>
          <p:cNvPr id="16385" name="Picture 1"/>
          <p:cNvPicPr>
            <a:picLocks noChangeAspect="1" noChangeArrowheads="1"/>
          </p:cNvPicPr>
          <p:nvPr/>
        </p:nvPicPr>
        <p:blipFill>
          <a:blip r:embed="rId2" cstate="print"/>
          <a:srcRect/>
          <a:stretch>
            <a:fillRect/>
          </a:stretch>
        </p:blipFill>
        <p:spPr bwMode="auto">
          <a:xfrm>
            <a:off x="323528" y="1127644"/>
            <a:ext cx="2766442" cy="5644284"/>
          </a:xfrm>
          <a:prstGeom prst="rect">
            <a:avLst/>
          </a:prstGeom>
          <a:noFill/>
          <a:ln w="9525">
            <a:noFill/>
            <a:miter lim="800000"/>
            <a:headEnd/>
            <a:tailEnd/>
          </a:ln>
        </p:spPr>
      </p:pic>
      <p:sp>
        <p:nvSpPr>
          <p:cNvPr id="6"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7" name="Slide Number Placeholder 6"/>
          <p:cNvSpPr>
            <a:spLocks noGrp="1"/>
          </p:cNvSpPr>
          <p:nvPr>
            <p:ph type="sldNum" sz="quarter" idx="12"/>
          </p:nvPr>
        </p:nvSpPr>
        <p:spPr/>
        <p:txBody>
          <a:bodyPr/>
          <a:lstStyle/>
          <a:p>
            <a:fld id="{3A093A2F-962D-497C-B44C-17A1159C3A2C}" type="slidenum">
              <a:rPr lang="en-GB" smtClean="0"/>
              <a:t>15</a:t>
            </a:fld>
            <a:endParaRPr lang="en-GB"/>
          </a:p>
        </p:txBody>
      </p:sp>
      <p:sp>
        <p:nvSpPr>
          <p:cNvPr id="8" name="Footer Placeholder 7"/>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a:bodyPr>
          <a:lstStyle/>
          <a:p>
            <a:endParaRPr lang="en-GB" b="1" dirty="0" smtClean="0">
              <a:solidFill>
                <a:schemeClr val="tx1"/>
              </a:solidFill>
            </a:endParaRPr>
          </a:p>
          <a:p>
            <a:endParaRPr lang="en-GB" dirty="0" smtClean="0">
              <a:solidFill>
                <a:schemeClr val="tx1"/>
              </a:solidFill>
            </a:endParaRPr>
          </a:p>
        </p:txBody>
      </p:sp>
      <p:pic>
        <p:nvPicPr>
          <p:cNvPr id="11266" name="Picture 2"/>
          <p:cNvPicPr>
            <a:picLocks noChangeAspect="1" noChangeArrowheads="1"/>
          </p:cNvPicPr>
          <p:nvPr/>
        </p:nvPicPr>
        <p:blipFill>
          <a:blip r:embed="rId2" cstate="print"/>
          <a:srcRect/>
          <a:stretch>
            <a:fillRect/>
          </a:stretch>
        </p:blipFill>
        <p:spPr bwMode="auto">
          <a:xfrm>
            <a:off x="2267744" y="2204864"/>
            <a:ext cx="5130770" cy="4391200"/>
          </a:xfrm>
          <a:prstGeom prst="rect">
            <a:avLst/>
          </a:prstGeom>
          <a:noFill/>
          <a:ln w="9525">
            <a:noFill/>
            <a:miter lim="800000"/>
            <a:headEnd/>
            <a:tailEnd/>
          </a:ln>
        </p:spPr>
      </p:pic>
      <p:sp>
        <p:nvSpPr>
          <p:cNvPr id="5" name="Rectangle 4"/>
          <p:cNvSpPr/>
          <p:nvPr/>
        </p:nvSpPr>
        <p:spPr>
          <a:xfrm>
            <a:off x="1979712" y="6021288"/>
            <a:ext cx="5616624" cy="5040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539552" y="1412776"/>
            <a:ext cx="8280920" cy="584775"/>
          </a:xfrm>
          <a:prstGeom prst="rect">
            <a:avLst/>
          </a:prstGeom>
        </p:spPr>
        <p:txBody>
          <a:bodyPr wrap="square">
            <a:spAutoFit/>
          </a:bodyPr>
          <a:lstStyle/>
          <a:p>
            <a:pPr algn="ctr"/>
            <a:r>
              <a:rPr lang="en-GB" sz="3200" b="1" dirty="0" smtClean="0">
                <a:solidFill>
                  <a:schemeClr val="tx1"/>
                </a:solidFill>
              </a:rPr>
              <a:t>Crown and Parliament Recognition Act 1689</a:t>
            </a:r>
            <a:endParaRPr lang="en-GB" sz="3200" b="1" dirty="0" smtClean="0">
              <a:solidFill>
                <a:schemeClr val="tx1"/>
              </a:solidFill>
            </a:endParaRPr>
          </a:p>
        </p:txBody>
      </p:sp>
      <p:sp>
        <p:nvSpPr>
          <p:cNvPr id="8"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9" name="Slide Number Placeholder 8"/>
          <p:cNvSpPr>
            <a:spLocks noGrp="1"/>
          </p:cNvSpPr>
          <p:nvPr>
            <p:ph type="sldNum" sz="quarter" idx="12"/>
          </p:nvPr>
        </p:nvSpPr>
        <p:spPr/>
        <p:txBody>
          <a:bodyPr/>
          <a:lstStyle/>
          <a:p>
            <a:fld id="{3A093A2F-962D-497C-B44C-17A1159C3A2C}" type="slidenum">
              <a:rPr lang="en-GB" smtClean="0"/>
              <a:t>16</a:t>
            </a:fld>
            <a:endParaRPr lang="en-GB"/>
          </a:p>
        </p:txBody>
      </p:sp>
      <p:sp>
        <p:nvSpPr>
          <p:cNvPr id="10" name="Footer Placeholder 9"/>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a:bodyPr>
          <a:lstStyle/>
          <a:p>
            <a:r>
              <a:rPr lang="en-GB" b="1" dirty="0" smtClean="0">
                <a:solidFill>
                  <a:schemeClr val="tx1"/>
                </a:solidFill>
              </a:rPr>
              <a:t>Crown and Parliament Recognition Act 1689</a:t>
            </a:r>
          </a:p>
          <a:p>
            <a:r>
              <a:rPr lang="en-GB" dirty="0" smtClean="0">
                <a:solidFill>
                  <a:schemeClr val="tx1"/>
                </a:solidFill>
              </a:rPr>
              <a:t>Last sentence</a:t>
            </a:r>
          </a:p>
          <a:p>
            <a:pPr algn="l"/>
            <a:endParaRPr lang="en-GB" dirty="0" smtClean="0"/>
          </a:p>
          <a:p>
            <a:pPr algn="l"/>
            <a:r>
              <a:rPr lang="en-GB" dirty="0" smtClean="0">
                <a:solidFill>
                  <a:schemeClr val="tx1"/>
                </a:solidFill>
              </a:rPr>
              <a:t>‘...That </a:t>
            </a:r>
            <a:r>
              <a:rPr lang="en-GB" dirty="0">
                <a:solidFill>
                  <a:schemeClr val="tx1"/>
                </a:solidFill>
              </a:rPr>
              <a:t>all and singular the Acts made and enacted in the said </a:t>
            </a:r>
            <a:r>
              <a:rPr lang="en-GB" dirty="0" err="1">
                <a:solidFill>
                  <a:schemeClr val="tx1"/>
                </a:solidFill>
              </a:rPr>
              <a:t>Parlyament</a:t>
            </a:r>
            <a:r>
              <a:rPr lang="en-GB" dirty="0">
                <a:solidFill>
                  <a:schemeClr val="tx1"/>
                </a:solidFill>
              </a:rPr>
              <a:t> were and are Laws and Statutes of this Kingdome </a:t>
            </a:r>
            <a:r>
              <a:rPr lang="en-GB" b="1" dirty="0">
                <a:solidFill>
                  <a:srgbClr val="FF0000"/>
                </a:solidFill>
              </a:rPr>
              <a:t>and as such ought to be</a:t>
            </a:r>
            <a:r>
              <a:rPr lang="en-GB" dirty="0">
                <a:solidFill>
                  <a:schemeClr val="tx1"/>
                </a:solidFill>
              </a:rPr>
              <a:t> reputed taken and obeyed by all the People of this Kingdome</a:t>
            </a:r>
            <a:r>
              <a:rPr lang="en-GB" dirty="0" smtClean="0">
                <a:solidFill>
                  <a:schemeClr val="tx1"/>
                </a:solidFill>
              </a:rPr>
              <a:t>.’</a:t>
            </a: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17</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2000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a:bodyPr>
          <a:lstStyle/>
          <a:p>
            <a:r>
              <a:rPr lang="en-GB" b="1" dirty="0" smtClean="0">
                <a:solidFill>
                  <a:schemeClr val="tx1"/>
                </a:solidFill>
              </a:rPr>
              <a:t>Crown and Parliament Recognition Act 1689</a:t>
            </a:r>
          </a:p>
          <a:p>
            <a:endParaRPr lang="en-GB" dirty="0" smtClean="0">
              <a:solidFill>
                <a:schemeClr val="tx1"/>
              </a:solidFill>
            </a:endParaRPr>
          </a:p>
          <a:p>
            <a:endParaRPr lang="en-GB" dirty="0">
              <a:solidFill>
                <a:schemeClr val="tx1"/>
              </a:solidFill>
            </a:endParaRPr>
          </a:p>
          <a:p>
            <a:r>
              <a:rPr lang="en-GB" sz="6600" b="1" dirty="0" smtClean="0">
                <a:solidFill>
                  <a:schemeClr val="tx1"/>
                </a:solidFill>
              </a:rPr>
              <a:t>‘as such ought to be’ </a:t>
            </a:r>
          </a:p>
          <a:p>
            <a:endParaRPr lang="en-GB" b="1" dirty="0">
              <a:solidFill>
                <a:schemeClr val="tx1"/>
              </a:solidFill>
            </a:endParaRPr>
          </a:p>
          <a:p>
            <a:r>
              <a:rPr lang="en-GB" dirty="0" smtClean="0">
                <a:solidFill>
                  <a:schemeClr val="tx1"/>
                </a:solidFill>
              </a:rPr>
              <a:t>is nothing more than advice and guidance </a:t>
            </a:r>
            <a:endParaRPr lang="en-GB" dirty="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18</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lstStyle/>
          <a:p>
            <a:endParaRPr lang="en-GB" dirty="0"/>
          </a:p>
        </p:txBody>
      </p:sp>
      <p:pic>
        <p:nvPicPr>
          <p:cNvPr id="1027" name="Picture 3"/>
          <p:cNvPicPr>
            <a:picLocks noChangeAspect="1" noChangeArrowheads="1"/>
          </p:cNvPicPr>
          <p:nvPr/>
        </p:nvPicPr>
        <p:blipFill>
          <a:blip r:embed="rId2" cstate="print"/>
          <a:srcRect/>
          <a:stretch>
            <a:fillRect/>
          </a:stretch>
        </p:blipFill>
        <p:spPr bwMode="auto">
          <a:xfrm>
            <a:off x="177497" y="1196752"/>
            <a:ext cx="8846410" cy="5184576"/>
          </a:xfrm>
          <a:prstGeom prst="rect">
            <a:avLst/>
          </a:prstGeom>
          <a:noFill/>
          <a:ln w="9525">
            <a:noFill/>
            <a:miter lim="800000"/>
            <a:headEnd/>
            <a:tailEnd/>
          </a:ln>
        </p:spPr>
      </p:pic>
      <p:sp>
        <p:nvSpPr>
          <p:cNvPr id="7"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8" name="Slide Number Placeholder 7"/>
          <p:cNvSpPr>
            <a:spLocks noGrp="1"/>
          </p:cNvSpPr>
          <p:nvPr>
            <p:ph type="sldNum" sz="quarter" idx="12"/>
          </p:nvPr>
        </p:nvSpPr>
        <p:spPr/>
        <p:txBody>
          <a:bodyPr/>
          <a:lstStyle/>
          <a:p>
            <a:fld id="{3A093A2F-962D-497C-B44C-17A1159C3A2C}" type="slidenum">
              <a:rPr lang="en-GB" smtClean="0"/>
              <a:t>19</a:t>
            </a:fld>
            <a:endParaRPr lang="en-GB"/>
          </a:p>
        </p:txBody>
      </p:sp>
      <p:sp>
        <p:nvSpPr>
          <p:cNvPr id="9" name="Footer Placeholder 8"/>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000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lstStyle/>
          <a:p>
            <a:endParaRPr lang="en-GB" dirty="0" smtClean="0">
              <a:solidFill>
                <a:schemeClr val="tx1"/>
              </a:solidFill>
            </a:endParaRPr>
          </a:p>
          <a:p>
            <a:r>
              <a:rPr lang="en-GB" dirty="0" smtClean="0">
                <a:solidFill>
                  <a:schemeClr val="tx1"/>
                </a:solidFill>
              </a:rPr>
              <a:t>There are only 2 types of legislation</a:t>
            </a:r>
          </a:p>
          <a:p>
            <a:endParaRPr lang="en-GB" dirty="0">
              <a:solidFill>
                <a:schemeClr val="tx1"/>
              </a:solidFill>
            </a:endParaRPr>
          </a:p>
          <a:p>
            <a:r>
              <a:rPr lang="en-GB" b="1" dirty="0" smtClean="0">
                <a:solidFill>
                  <a:schemeClr val="tx1"/>
                </a:solidFill>
              </a:rPr>
              <a:t>Primary legislation</a:t>
            </a:r>
          </a:p>
          <a:p>
            <a:endParaRPr lang="en-GB" dirty="0">
              <a:solidFill>
                <a:schemeClr val="tx1"/>
              </a:solidFill>
            </a:endParaRPr>
          </a:p>
          <a:p>
            <a:r>
              <a:rPr lang="en-GB" b="1" dirty="0" smtClean="0">
                <a:solidFill>
                  <a:schemeClr val="tx1"/>
                </a:solidFill>
              </a:rPr>
              <a:t>Secondary legislation</a:t>
            </a:r>
          </a:p>
        </p:txBody>
      </p:sp>
      <p:sp>
        <p:nvSpPr>
          <p:cNvPr id="7"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8" name="Slide Number Placeholder 7"/>
          <p:cNvSpPr>
            <a:spLocks noGrp="1"/>
          </p:cNvSpPr>
          <p:nvPr>
            <p:ph type="sldNum" sz="quarter" idx="12"/>
          </p:nvPr>
        </p:nvSpPr>
        <p:spPr/>
        <p:txBody>
          <a:bodyPr/>
          <a:lstStyle/>
          <a:p>
            <a:fld id="{3A093A2F-962D-497C-B44C-17A1159C3A2C}" type="slidenum">
              <a:rPr lang="en-GB" smtClean="0"/>
              <a:t>20</a:t>
            </a:fld>
            <a:endParaRPr lang="en-GB"/>
          </a:p>
        </p:txBody>
      </p:sp>
      <p:sp>
        <p:nvSpPr>
          <p:cNvPr id="9" name="Footer Placeholder 8"/>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000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lstStyle/>
          <a:p>
            <a:r>
              <a:rPr lang="en-GB" b="1" dirty="0" smtClean="0">
                <a:solidFill>
                  <a:schemeClr val="tx1"/>
                </a:solidFill>
              </a:rPr>
              <a:t>Primary legislation</a:t>
            </a:r>
            <a:endParaRPr lang="en-GB" dirty="0"/>
          </a:p>
        </p:txBody>
      </p:sp>
      <p:pic>
        <p:nvPicPr>
          <p:cNvPr id="2051" name="Picture 3"/>
          <p:cNvPicPr>
            <a:picLocks noChangeAspect="1" noChangeArrowheads="1"/>
          </p:cNvPicPr>
          <p:nvPr/>
        </p:nvPicPr>
        <p:blipFill>
          <a:blip r:embed="rId2" cstate="print"/>
          <a:srcRect/>
          <a:stretch>
            <a:fillRect/>
          </a:stretch>
        </p:blipFill>
        <p:spPr bwMode="auto">
          <a:xfrm>
            <a:off x="1043608" y="1744389"/>
            <a:ext cx="7304476" cy="4996979"/>
          </a:xfrm>
          <a:prstGeom prst="rect">
            <a:avLst/>
          </a:prstGeom>
          <a:noFill/>
          <a:ln w="9525">
            <a:noFill/>
            <a:miter lim="800000"/>
            <a:headEnd/>
            <a:tailEnd/>
          </a:ln>
        </p:spPr>
      </p:pic>
      <p:sp>
        <p:nvSpPr>
          <p:cNvPr id="8"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9" name="Slide Number Placeholder 8"/>
          <p:cNvSpPr>
            <a:spLocks noGrp="1"/>
          </p:cNvSpPr>
          <p:nvPr>
            <p:ph type="sldNum" sz="quarter" idx="12"/>
          </p:nvPr>
        </p:nvSpPr>
        <p:spPr/>
        <p:txBody>
          <a:bodyPr/>
          <a:lstStyle/>
          <a:p>
            <a:fld id="{3A093A2F-962D-497C-B44C-17A1159C3A2C}" type="slidenum">
              <a:rPr lang="en-GB" smtClean="0"/>
              <a:t>21</a:t>
            </a:fld>
            <a:endParaRPr lang="en-GB"/>
          </a:p>
        </p:txBody>
      </p:sp>
      <p:sp>
        <p:nvSpPr>
          <p:cNvPr id="10" name="Footer Placeholder 9"/>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000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lstStyle/>
          <a:p>
            <a:r>
              <a:rPr lang="en-GB" b="1" dirty="0" smtClean="0">
                <a:solidFill>
                  <a:schemeClr val="tx1"/>
                </a:solidFill>
              </a:rPr>
              <a:t>Primary legislation</a:t>
            </a:r>
          </a:p>
          <a:p>
            <a:endParaRPr lang="en-GB" dirty="0"/>
          </a:p>
        </p:txBody>
      </p:sp>
      <p:pic>
        <p:nvPicPr>
          <p:cNvPr id="3076" name="Picture 4"/>
          <p:cNvPicPr>
            <a:picLocks noChangeAspect="1" noChangeArrowheads="1"/>
          </p:cNvPicPr>
          <p:nvPr/>
        </p:nvPicPr>
        <p:blipFill>
          <a:blip r:embed="rId2" cstate="print"/>
          <a:srcRect/>
          <a:stretch>
            <a:fillRect/>
          </a:stretch>
        </p:blipFill>
        <p:spPr bwMode="auto">
          <a:xfrm>
            <a:off x="2267744" y="1772816"/>
            <a:ext cx="5088209" cy="4752528"/>
          </a:xfrm>
          <a:prstGeom prst="rect">
            <a:avLst/>
          </a:prstGeom>
          <a:noFill/>
          <a:ln w="9525">
            <a:noFill/>
            <a:miter lim="800000"/>
            <a:headEnd/>
            <a:tailEnd/>
          </a:ln>
        </p:spPr>
      </p:pic>
      <p:sp>
        <p:nvSpPr>
          <p:cNvPr id="9"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10" name="Slide Number Placeholder 9"/>
          <p:cNvSpPr>
            <a:spLocks noGrp="1"/>
          </p:cNvSpPr>
          <p:nvPr>
            <p:ph type="sldNum" sz="quarter" idx="12"/>
          </p:nvPr>
        </p:nvSpPr>
        <p:spPr/>
        <p:txBody>
          <a:bodyPr/>
          <a:lstStyle/>
          <a:p>
            <a:fld id="{3A093A2F-962D-497C-B44C-17A1159C3A2C}" type="slidenum">
              <a:rPr lang="en-GB" smtClean="0"/>
              <a:t>22</a:t>
            </a:fld>
            <a:endParaRPr lang="en-GB"/>
          </a:p>
        </p:txBody>
      </p:sp>
      <p:sp>
        <p:nvSpPr>
          <p:cNvPr id="11" name="Footer Placeholder 10"/>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lstStyle/>
          <a:p>
            <a:r>
              <a:rPr lang="en-GB" b="1" dirty="0" smtClean="0">
                <a:solidFill>
                  <a:schemeClr val="tx1"/>
                </a:solidFill>
              </a:rPr>
              <a:t>Primary legislation</a:t>
            </a:r>
          </a:p>
          <a:p>
            <a:endParaRPr lang="en-GB" dirty="0" smtClean="0">
              <a:solidFill>
                <a:schemeClr val="tx1"/>
              </a:solidFill>
            </a:endParaRPr>
          </a:p>
          <a:p>
            <a:endParaRPr lang="en-GB" dirty="0" smtClean="0">
              <a:solidFill>
                <a:schemeClr val="tx1"/>
              </a:solidFill>
            </a:endParaRPr>
          </a:p>
          <a:p>
            <a:endParaRPr lang="en-GB" dirty="0" smtClean="0">
              <a:solidFill>
                <a:schemeClr val="tx1"/>
              </a:solidFill>
            </a:endParaRPr>
          </a:p>
          <a:p>
            <a:endParaRPr lang="en-GB" dirty="0">
              <a:solidFill>
                <a:schemeClr val="tx1"/>
              </a:solidFill>
            </a:endParaRPr>
          </a:p>
        </p:txBody>
      </p:sp>
      <p:pic>
        <p:nvPicPr>
          <p:cNvPr id="6146" name="Picture 2"/>
          <p:cNvPicPr>
            <a:picLocks noChangeAspect="1" noChangeArrowheads="1"/>
          </p:cNvPicPr>
          <p:nvPr/>
        </p:nvPicPr>
        <p:blipFill>
          <a:blip r:embed="rId2" cstate="print"/>
          <a:srcRect/>
          <a:stretch>
            <a:fillRect/>
          </a:stretch>
        </p:blipFill>
        <p:spPr bwMode="auto">
          <a:xfrm>
            <a:off x="275456" y="1965779"/>
            <a:ext cx="8617024" cy="4343541"/>
          </a:xfrm>
          <a:prstGeom prst="rect">
            <a:avLst/>
          </a:prstGeom>
          <a:noFill/>
          <a:ln w="9525">
            <a:noFill/>
            <a:miter lim="800000"/>
            <a:headEnd/>
            <a:tailEnd/>
          </a:ln>
        </p:spPr>
      </p:pic>
      <p:sp>
        <p:nvSpPr>
          <p:cNvPr id="6"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7" name="Slide Number Placeholder 6"/>
          <p:cNvSpPr>
            <a:spLocks noGrp="1"/>
          </p:cNvSpPr>
          <p:nvPr>
            <p:ph type="sldNum" sz="quarter" idx="12"/>
          </p:nvPr>
        </p:nvSpPr>
        <p:spPr/>
        <p:txBody>
          <a:bodyPr/>
          <a:lstStyle/>
          <a:p>
            <a:fld id="{3A093A2F-962D-497C-B44C-17A1159C3A2C}" type="slidenum">
              <a:rPr lang="en-GB" smtClean="0"/>
              <a:t>23</a:t>
            </a:fld>
            <a:endParaRPr lang="en-GB"/>
          </a:p>
        </p:txBody>
      </p:sp>
      <p:sp>
        <p:nvSpPr>
          <p:cNvPr id="8" name="Footer Placeholder 7"/>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000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a:bodyPr>
          <a:lstStyle/>
          <a:p>
            <a:r>
              <a:rPr lang="en-GB" sz="4100" b="1" dirty="0" smtClean="0">
                <a:solidFill>
                  <a:schemeClr val="tx1"/>
                </a:solidFill>
              </a:rPr>
              <a:t>Primary legislation</a:t>
            </a:r>
          </a:p>
          <a:p>
            <a:endParaRPr lang="en-GB" dirty="0" smtClean="0">
              <a:solidFill>
                <a:schemeClr val="tx1"/>
              </a:solidFill>
            </a:endParaRPr>
          </a:p>
          <a:p>
            <a:pPr algn="l"/>
            <a:r>
              <a:rPr lang="en-GB" dirty="0" smtClean="0">
                <a:solidFill>
                  <a:schemeClr val="tx1"/>
                </a:solidFill>
              </a:rPr>
              <a:t>'Primary </a:t>
            </a:r>
            <a:r>
              <a:rPr lang="en-GB" dirty="0">
                <a:solidFill>
                  <a:schemeClr val="tx1"/>
                </a:solidFill>
              </a:rPr>
              <a:t>legislation' is the term used to describe the main laws </a:t>
            </a:r>
            <a:r>
              <a:rPr lang="en-GB" b="1" dirty="0" smtClean="0">
                <a:solidFill>
                  <a:schemeClr val="tx1"/>
                </a:solidFill>
              </a:rPr>
              <a:t>[later defined as ‘Statute’ Law] </a:t>
            </a:r>
            <a:r>
              <a:rPr lang="en-GB" dirty="0" smtClean="0">
                <a:solidFill>
                  <a:schemeClr val="tx1"/>
                </a:solidFill>
              </a:rPr>
              <a:t>passed </a:t>
            </a:r>
            <a:r>
              <a:rPr lang="en-GB" dirty="0">
                <a:solidFill>
                  <a:schemeClr val="tx1"/>
                </a:solidFill>
              </a:rPr>
              <a:t>by the legislative bodies of the UK e.g. </a:t>
            </a: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24</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a:bodyPr>
          <a:lstStyle/>
          <a:p>
            <a:r>
              <a:rPr lang="en-GB" sz="4100" b="1" dirty="0" smtClean="0">
                <a:solidFill>
                  <a:schemeClr val="tx1"/>
                </a:solidFill>
              </a:rPr>
              <a:t>Primary legislation</a:t>
            </a:r>
          </a:p>
          <a:p>
            <a:endParaRPr lang="en-GB" dirty="0" smtClean="0">
              <a:solidFill>
                <a:schemeClr val="tx1"/>
              </a:solidFill>
            </a:endParaRPr>
          </a:p>
          <a:p>
            <a:pPr algn="l"/>
            <a:r>
              <a:rPr lang="en-GB" dirty="0" smtClean="0">
                <a:solidFill>
                  <a:schemeClr val="tx1"/>
                </a:solidFill>
              </a:rPr>
              <a:t> ...Acts </a:t>
            </a:r>
            <a:r>
              <a:rPr lang="en-GB" dirty="0">
                <a:solidFill>
                  <a:schemeClr val="tx1"/>
                </a:solidFill>
              </a:rPr>
              <a:t>of the UK Parliament, Scottish Parliament, Welsh Parliament and Northern Ireland Assembly. </a:t>
            </a: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25</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a:bodyPr>
          <a:lstStyle/>
          <a:p>
            <a:r>
              <a:rPr lang="en-GB" sz="4100" b="1" dirty="0" smtClean="0">
                <a:solidFill>
                  <a:schemeClr val="tx1"/>
                </a:solidFill>
              </a:rPr>
              <a:t>Primary legislation</a:t>
            </a:r>
          </a:p>
          <a:p>
            <a:endParaRPr lang="en-GB" dirty="0" smtClean="0">
              <a:solidFill>
                <a:schemeClr val="tx1"/>
              </a:solidFill>
            </a:endParaRPr>
          </a:p>
          <a:p>
            <a:pPr algn="l"/>
            <a:r>
              <a:rPr lang="en-GB" dirty="0" smtClean="0">
                <a:solidFill>
                  <a:schemeClr val="tx1"/>
                </a:solidFill>
              </a:rPr>
              <a:t>...It </a:t>
            </a:r>
            <a:r>
              <a:rPr lang="en-GB" dirty="0">
                <a:solidFill>
                  <a:schemeClr val="tx1"/>
                </a:solidFill>
              </a:rPr>
              <a:t>also includes Acts passed by historical parliaments, other primary legislation for Northern Ireland and Church of England Measures (legislation for the established church in England passed by the General Synod of the Church of England</a:t>
            </a:r>
            <a:r>
              <a:rPr lang="en-GB" dirty="0" smtClean="0">
                <a:solidFill>
                  <a:schemeClr val="tx1"/>
                </a:solidFill>
              </a:rPr>
              <a:t>).</a:t>
            </a:r>
            <a:endParaRPr lang="en-GB" dirty="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26</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a:bodyPr>
          <a:lstStyle/>
          <a:p>
            <a:r>
              <a:rPr lang="en-GB" b="1" dirty="0" smtClean="0">
                <a:solidFill>
                  <a:schemeClr val="tx1"/>
                </a:solidFill>
              </a:rPr>
              <a:t>Primary legislation</a:t>
            </a:r>
          </a:p>
          <a:p>
            <a:endParaRPr lang="en-GB" b="1" dirty="0">
              <a:solidFill>
                <a:schemeClr val="tx1"/>
              </a:solidFill>
            </a:endParaRPr>
          </a:p>
          <a:p>
            <a:endParaRPr lang="en-GB" b="1" dirty="0" smtClean="0">
              <a:solidFill>
                <a:schemeClr val="tx1"/>
              </a:solidFill>
            </a:endParaRPr>
          </a:p>
          <a:p>
            <a:endParaRPr lang="en-GB" b="1" dirty="0">
              <a:solidFill>
                <a:schemeClr val="tx1"/>
              </a:solidFill>
            </a:endParaRPr>
          </a:p>
          <a:p>
            <a:endParaRPr lang="en-GB" b="1" dirty="0" smtClean="0">
              <a:solidFill>
                <a:schemeClr val="tx1"/>
              </a:solidFill>
            </a:endParaRPr>
          </a:p>
          <a:p>
            <a:endParaRPr lang="en-GB" b="1" dirty="0">
              <a:solidFill>
                <a:schemeClr val="tx1"/>
              </a:solidFill>
            </a:endParaRPr>
          </a:p>
          <a:p>
            <a:endParaRPr lang="en-GB" b="1" dirty="0" smtClean="0">
              <a:solidFill>
                <a:schemeClr val="tx1"/>
              </a:solidFill>
            </a:endParaRPr>
          </a:p>
          <a:p>
            <a:endParaRPr lang="en-GB" b="1" dirty="0" smtClean="0">
              <a:solidFill>
                <a:schemeClr val="tx1"/>
              </a:solidFill>
            </a:endParaRPr>
          </a:p>
          <a:p>
            <a:pPr algn="l"/>
            <a:endParaRPr lang="en-GB" b="1" dirty="0" smtClean="0">
              <a:solidFill>
                <a:schemeClr val="tx1"/>
              </a:solidFill>
            </a:endParaRPr>
          </a:p>
          <a:p>
            <a:pPr algn="l"/>
            <a:endParaRPr lang="en-GB" dirty="0">
              <a:solidFill>
                <a:schemeClr val="tx1"/>
              </a:solidFill>
            </a:endParaRPr>
          </a:p>
        </p:txBody>
      </p:sp>
      <p:pic>
        <p:nvPicPr>
          <p:cNvPr id="28673" name="Picture 1"/>
          <p:cNvPicPr>
            <a:picLocks noChangeAspect="1" noChangeArrowheads="1"/>
          </p:cNvPicPr>
          <p:nvPr/>
        </p:nvPicPr>
        <p:blipFill>
          <a:blip r:embed="rId2" cstate="print"/>
          <a:srcRect/>
          <a:stretch>
            <a:fillRect/>
          </a:stretch>
        </p:blipFill>
        <p:spPr bwMode="auto">
          <a:xfrm>
            <a:off x="0" y="1872249"/>
            <a:ext cx="9144000" cy="3140927"/>
          </a:xfrm>
          <a:prstGeom prst="rect">
            <a:avLst/>
          </a:prstGeom>
          <a:noFill/>
          <a:ln w="9525">
            <a:noFill/>
            <a:miter lim="800000"/>
            <a:headEnd/>
            <a:tailEnd/>
          </a:ln>
        </p:spPr>
      </p:pic>
      <p:sp>
        <p:nvSpPr>
          <p:cNvPr id="6" name="Rectangle 5"/>
          <p:cNvSpPr/>
          <p:nvPr/>
        </p:nvSpPr>
        <p:spPr>
          <a:xfrm>
            <a:off x="2123728" y="4437112"/>
            <a:ext cx="6552728" cy="5040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9" name="Slide Number Placeholder 8"/>
          <p:cNvSpPr>
            <a:spLocks noGrp="1"/>
          </p:cNvSpPr>
          <p:nvPr>
            <p:ph type="sldNum" sz="quarter" idx="12"/>
          </p:nvPr>
        </p:nvSpPr>
        <p:spPr/>
        <p:txBody>
          <a:bodyPr/>
          <a:lstStyle/>
          <a:p>
            <a:fld id="{3A093A2F-962D-497C-B44C-17A1159C3A2C}" type="slidenum">
              <a:rPr lang="en-GB" smtClean="0"/>
              <a:t>27</a:t>
            </a:fld>
            <a:endParaRPr lang="en-GB"/>
          </a:p>
        </p:txBody>
      </p:sp>
      <p:sp>
        <p:nvSpPr>
          <p:cNvPr id="10" name="Footer Placeholder 9"/>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000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a:bodyPr>
          <a:lstStyle/>
          <a:p>
            <a:r>
              <a:rPr lang="en-GB" sz="4100" b="1" dirty="0" smtClean="0">
                <a:solidFill>
                  <a:schemeClr val="tx1"/>
                </a:solidFill>
              </a:rPr>
              <a:t>Primary legislation</a:t>
            </a:r>
          </a:p>
          <a:p>
            <a:endParaRPr lang="en-GB" dirty="0" smtClean="0">
              <a:solidFill>
                <a:schemeClr val="tx1"/>
              </a:solidFill>
            </a:endParaRPr>
          </a:p>
          <a:p>
            <a:pPr algn="l"/>
            <a:r>
              <a:rPr lang="en-GB" dirty="0" smtClean="0">
                <a:solidFill>
                  <a:schemeClr val="tx1"/>
                </a:solidFill>
              </a:rPr>
              <a:t> These </a:t>
            </a:r>
            <a:r>
              <a:rPr lang="en-GB" dirty="0">
                <a:solidFill>
                  <a:schemeClr val="tx1"/>
                </a:solidFill>
              </a:rPr>
              <a:t>types of legislation are </a:t>
            </a:r>
            <a:r>
              <a:rPr lang="en-GB" b="1" dirty="0">
                <a:solidFill>
                  <a:schemeClr val="tx1"/>
                </a:solidFill>
              </a:rPr>
              <a:t>sometimes referred to as 'statutes'</a:t>
            </a:r>
            <a:r>
              <a:rPr lang="en-GB" dirty="0">
                <a:solidFill>
                  <a:schemeClr val="tx1"/>
                </a:solidFill>
              </a:rPr>
              <a:t> and the term </a:t>
            </a:r>
            <a:r>
              <a:rPr lang="en-GB" b="1" dirty="0">
                <a:solidFill>
                  <a:schemeClr val="tx1"/>
                </a:solidFill>
              </a:rPr>
              <a:t>'the statute book'</a:t>
            </a:r>
            <a:r>
              <a:rPr lang="en-GB" dirty="0">
                <a:solidFill>
                  <a:schemeClr val="tx1"/>
                </a:solidFill>
              </a:rPr>
              <a:t> refers to the whole of the </a:t>
            </a:r>
            <a:r>
              <a:rPr lang="en-GB" b="1" dirty="0">
                <a:solidFill>
                  <a:schemeClr val="tx1"/>
                </a:solidFill>
              </a:rPr>
              <a:t>statute law </a:t>
            </a:r>
            <a:r>
              <a:rPr lang="en-GB" dirty="0">
                <a:solidFill>
                  <a:schemeClr val="tx1"/>
                </a:solidFill>
              </a:rPr>
              <a:t>currently in force</a:t>
            </a:r>
            <a:r>
              <a:rPr lang="en-GB" dirty="0" smtClean="0">
                <a:solidFill>
                  <a:schemeClr val="tx1"/>
                </a:solidFill>
              </a:rPr>
              <a:t>.</a:t>
            </a:r>
          </a:p>
          <a:p>
            <a:pPr algn="l"/>
            <a:endParaRPr lang="en-GB" dirty="0">
              <a:solidFill>
                <a:schemeClr val="tx1"/>
              </a:solidFill>
            </a:endParaRPr>
          </a:p>
          <a:p>
            <a:pPr algn="l"/>
            <a:r>
              <a:rPr lang="en-GB" dirty="0" smtClean="0">
                <a:solidFill>
                  <a:schemeClr val="tx1"/>
                </a:solidFill>
              </a:rPr>
              <a:t>By admission: </a:t>
            </a:r>
            <a:r>
              <a:rPr lang="en-GB" b="1" dirty="0" smtClean="0">
                <a:solidFill>
                  <a:srgbClr val="FF0000"/>
                </a:solidFill>
              </a:rPr>
              <a:t>Primary Legislation = Statute Law</a:t>
            </a:r>
            <a:endParaRPr lang="en-GB" b="1" dirty="0">
              <a:solidFill>
                <a:srgbClr val="FF0000"/>
              </a:solidFill>
            </a:endParaRPr>
          </a:p>
          <a:p>
            <a:endParaRPr lang="en-GB" dirty="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28</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a:bodyPr>
          <a:lstStyle/>
          <a:p>
            <a:r>
              <a:rPr lang="en-GB" b="1" dirty="0" smtClean="0">
                <a:solidFill>
                  <a:schemeClr val="tx1"/>
                </a:solidFill>
              </a:rPr>
              <a:t>Primary legislation</a:t>
            </a:r>
            <a:endParaRPr lang="en-GB" dirty="0" smtClean="0">
              <a:solidFill>
                <a:schemeClr val="tx1"/>
              </a:solidFill>
            </a:endParaRPr>
          </a:p>
        </p:txBody>
      </p:sp>
      <p:pic>
        <p:nvPicPr>
          <p:cNvPr id="10242" name="Picture 2"/>
          <p:cNvPicPr>
            <a:picLocks noChangeAspect="1" noChangeArrowheads="1"/>
          </p:cNvPicPr>
          <p:nvPr/>
        </p:nvPicPr>
        <p:blipFill>
          <a:blip r:embed="rId2" cstate="print"/>
          <a:srcRect/>
          <a:stretch>
            <a:fillRect/>
          </a:stretch>
        </p:blipFill>
        <p:spPr bwMode="auto">
          <a:xfrm>
            <a:off x="683568" y="1700807"/>
            <a:ext cx="7488832" cy="4913807"/>
          </a:xfrm>
          <a:prstGeom prst="rect">
            <a:avLst/>
          </a:prstGeom>
          <a:noFill/>
          <a:ln w="9525">
            <a:noFill/>
            <a:miter lim="800000"/>
            <a:headEnd/>
            <a:tailEnd/>
          </a:ln>
        </p:spPr>
      </p:pic>
      <p:sp>
        <p:nvSpPr>
          <p:cNvPr id="6"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7" name="Slide Number Placeholder 6"/>
          <p:cNvSpPr>
            <a:spLocks noGrp="1"/>
          </p:cNvSpPr>
          <p:nvPr>
            <p:ph type="sldNum" sz="quarter" idx="12"/>
          </p:nvPr>
        </p:nvSpPr>
        <p:spPr/>
        <p:txBody>
          <a:bodyPr/>
          <a:lstStyle/>
          <a:p>
            <a:fld id="{3A093A2F-962D-497C-B44C-17A1159C3A2C}" type="slidenum">
              <a:rPr lang="en-GB" smtClean="0"/>
              <a:t>29</a:t>
            </a:fld>
            <a:endParaRPr lang="en-GB"/>
          </a:p>
        </p:txBody>
      </p:sp>
      <p:sp>
        <p:nvSpPr>
          <p:cNvPr id="8" name="Footer Placeholder 7"/>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000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a:bodyPr>
          <a:lstStyle/>
          <a:p>
            <a:r>
              <a:rPr lang="en-GB" sz="4100" b="1" dirty="0" smtClean="0">
                <a:solidFill>
                  <a:schemeClr val="tx1"/>
                </a:solidFill>
              </a:rPr>
              <a:t>Primary legislation</a:t>
            </a:r>
          </a:p>
          <a:p>
            <a:endParaRPr lang="en-GB" dirty="0" smtClean="0">
              <a:solidFill>
                <a:schemeClr val="tx1"/>
              </a:solidFill>
            </a:endParaRPr>
          </a:p>
          <a:p>
            <a:pPr algn="l"/>
            <a:r>
              <a:rPr lang="en-GB" dirty="0">
                <a:solidFill>
                  <a:schemeClr val="tx1"/>
                </a:solidFill>
              </a:rPr>
              <a:t>Taken together, Acts of Parliament make up what is known as Statute Law in the UK.</a:t>
            </a:r>
            <a:endParaRPr lang="en-GB" dirty="0" smtClean="0">
              <a:solidFill>
                <a:schemeClr val="tx1"/>
              </a:solidFill>
            </a:endParaRPr>
          </a:p>
          <a:p>
            <a:pPr algn="l"/>
            <a:endParaRPr lang="en-GB" dirty="0">
              <a:solidFill>
                <a:schemeClr val="tx1"/>
              </a:solidFill>
            </a:endParaRPr>
          </a:p>
          <a:p>
            <a:pPr algn="l"/>
            <a:r>
              <a:rPr lang="en-GB" dirty="0" smtClean="0">
                <a:solidFill>
                  <a:schemeClr val="tx1"/>
                </a:solidFill>
              </a:rPr>
              <a:t>Reaffirming: </a:t>
            </a:r>
            <a:r>
              <a:rPr lang="en-GB" b="1" dirty="0" smtClean="0">
                <a:solidFill>
                  <a:srgbClr val="FF0000"/>
                </a:solidFill>
              </a:rPr>
              <a:t>Primary Legislation = Statute Law</a:t>
            </a:r>
            <a:endParaRPr lang="en-GB" b="1" dirty="0">
              <a:solidFill>
                <a:srgbClr val="FF0000"/>
              </a:solidFill>
            </a:endParaRPr>
          </a:p>
          <a:p>
            <a:endParaRPr lang="en-GB" dirty="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30</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a:bodyPr>
          <a:lstStyle/>
          <a:p>
            <a:pPr marL="0" lvl="2"/>
            <a:r>
              <a:rPr lang="en-GB" b="1" dirty="0" smtClean="0">
                <a:solidFill>
                  <a:schemeClr val="tx1"/>
                </a:solidFill>
              </a:rPr>
              <a:t>Rationality is admitted to be a requirement on legislation.gov.UK</a:t>
            </a:r>
          </a:p>
          <a:p>
            <a:pPr lvl="2"/>
            <a:endParaRPr lang="en-GB" dirty="0">
              <a:solidFill>
                <a:schemeClr val="tx1"/>
              </a:solidFill>
            </a:endParaRPr>
          </a:p>
          <a:p>
            <a:endParaRPr lang="en-GB" dirty="0">
              <a:solidFill>
                <a:schemeClr val="tx1"/>
              </a:solidFill>
            </a:endParaRPr>
          </a:p>
        </p:txBody>
      </p:sp>
      <p:pic>
        <p:nvPicPr>
          <p:cNvPr id="56322" name="Picture 2"/>
          <p:cNvPicPr>
            <a:picLocks noChangeAspect="1" noChangeArrowheads="1"/>
          </p:cNvPicPr>
          <p:nvPr/>
        </p:nvPicPr>
        <p:blipFill>
          <a:blip r:embed="rId2" cstate="print"/>
          <a:srcRect/>
          <a:stretch>
            <a:fillRect/>
          </a:stretch>
        </p:blipFill>
        <p:spPr bwMode="auto">
          <a:xfrm>
            <a:off x="428625" y="2130896"/>
            <a:ext cx="8286750" cy="3962400"/>
          </a:xfrm>
          <a:prstGeom prst="rect">
            <a:avLst/>
          </a:prstGeom>
          <a:noFill/>
          <a:ln w="9525">
            <a:noFill/>
            <a:miter lim="800000"/>
            <a:headEnd/>
            <a:tailEnd/>
          </a:ln>
        </p:spPr>
      </p:pic>
      <p:sp>
        <p:nvSpPr>
          <p:cNvPr id="7"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8" name="Slide Number Placeholder 7"/>
          <p:cNvSpPr>
            <a:spLocks noGrp="1"/>
          </p:cNvSpPr>
          <p:nvPr>
            <p:ph type="sldNum" sz="quarter" idx="12"/>
          </p:nvPr>
        </p:nvSpPr>
        <p:spPr/>
        <p:txBody>
          <a:bodyPr/>
          <a:lstStyle/>
          <a:p>
            <a:fld id="{3A093A2F-962D-497C-B44C-17A1159C3A2C}" type="slidenum">
              <a:rPr lang="en-GB" smtClean="0"/>
              <a:t>31</a:t>
            </a:fld>
            <a:endParaRPr lang="en-GB"/>
          </a:p>
        </p:txBody>
      </p:sp>
      <p:sp>
        <p:nvSpPr>
          <p:cNvPr id="9" name="Footer Placeholder 8"/>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000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a:bodyPr>
          <a:lstStyle/>
          <a:p>
            <a:pPr marL="0" lvl="2"/>
            <a:r>
              <a:rPr lang="en-GB" b="1" dirty="0" smtClean="0">
                <a:solidFill>
                  <a:schemeClr val="tx1"/>
                </a:solidFill>
              </a:rPr>
              <a:t>Rationality is admitted to be a requirement on legislation.gov.UK</a:t>
            </a:r>
          </a:p>
          <a:p>
            <a:pPr marL="0" lvl="2"/>
            <a:endParaRPr lang="en-GB" sz="3600" dirty="0">
              <a:solidFill>
                <a:schemeClr val="tx1"/>
              </a:solidFill>
            </a:endParaRPr>
          </a:p>
          <a:p>
            <a:pPr marL="0" lvl="2"/>
            <a:r>
              <a:rPr lang="en-GB" sz="3600" dirty="0" smtClean="0">
                <a:solidFill>
                  <a:schemeClr val="tx1"/>
                </a:solidFill>
              </a:rPr>
              <a:t>An </a:t>
            </a:r>
            <a:r>
              <a:rPr lang="en-GB" sz="3600" dirty="0">
                <a:solidFill>
                  <a:schemeClr val="tx1"/>
                </a:solidFill>
              </a:rPr>
              <a:t>Impact Assessment </a:t>
            </a:r>
            <a:r>
              <a:rPr lang="en-GB" sz="3600" dirty="0" smtClean="0">
                <a:solidFill>
                  <a:schemeClr val="tx1"/>
                </a:solidFill>
              </a:rPr>
              <a:t>allows </a:t>
            </a:r>
            <a:r>
              <a:rPr lang="en-GB" sz="3600" dirty="0">
                <a:solidFill>
                  <a:schemeClr val="tx1"/>
                </a:solidFill>
              </a:rPr>
              <a:t>those with an interest in the </a:t>
            </a:r>
            <a:r>
              <a:rPr lang="en-GB" sz="3600" b="1" dirty="0">
                <a:solidFill>
                  <a:schemeClr val="tx1"/>
                </a:solidFill>
              </a:rPr>
              <a:t>policy area</a:t>
            </a:r>
            <a:r>
              <a:rPr lang="en-GB" sz="3600" dirty="0">
                <a:solidFill>
                  <a:schemeClr val="tx1"/>
                </a:solidFill>
              </a:rPr>
              <a:t> to understand</a:t>
            </a:r>
            <a:r>
              <a:rPr lang="en-GB" sz="3600" dirty="0" smtClean="0">
                <a:solidFill>
                  <a:schemeClr val="tx1"/>
                </a:solidFill>
              </a:rPr>
              <a:t>:</a:t>
            </a:r>
          </a:p>
          <a:p>
            <a:pPr marL="0" lvl="2"/>
            <a:endParaRPr lang="en-GB" sz="3600" dirty="0">
              <a:solidFill>
                <a:schemeClr val="tx1"/>
              </a:solidFill>
            </a:endParaRPr>
          </a:p>
          <a:p>
            <a:pPr marL="0" lvl="2"/>
            <a:r>
              <a:rPr lang="en-GB" sz="3600" dirty="0" smtClean="0">
                <a:solidFill>
                  <a:schemeClr val="tx1"/>
                </a:solidFill>
              </a:rPr>
              <a:t> </a:t>
            </a:r>
          </a:p>
          <a:p>
            <a:r>
              <a:rPr lang="en-GB" sz="4800" b="1" dirty="0" smtClean="0">
                <a:solidFill>
                  <a:srgbClr val="FF0000"/>
                </a:solidFill>
              </a:rPr>
              <a:t>Policy is not law</a:t>
            </a:r>
          </a:p>
          <a:p>
            <a:endParaRPr lang="en-GB" dirty="0">
              <a:solidFill>
                <a:schemeClr val="tx1"/>
              </a:solidFill>
            </a:endParaRPr>
          </a:p>
        </p:txBody>
      </p:sp>
      <p:sp>
        <p:nvSpPr>
          <p:cNvPr id="7"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8" name="Slide Number Placeholder 7"/>
          <p:cNvSpPr>
            <a:spLocks noGrp="1"/>
          </p:cNvSpPr>
          <p:nvPr>
            <p:ph type="sldNum" sz="quarter" idx="12"/>
          </p:nvPr>
        </p:nvSpPr>
        <p:spPr/>
        <p:txBody>
          <a:bodyPr/>
          <a:lstStyle/>
          <a:p>
            <a:fld id="{3A093A2F-962D-497C-B44C-17A1159C3A2C}" type="slidenum">
              <a:rPr lang="en-GB" smtClean="0"/>
              <a:t>32</a:t>
            </a:fld>
            <a:endParaRPr lang="en-GB"/>
          </a:p>
        </p:txBody>
      </p:sp>
      <p:sp>
        <p:nvSpPr>
          <p:cNvPr id="9" name="Footer Placeholder 8"/>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a:bodyPr>
          <a:lstStyle/>
          <a:p>
            <a:pPr marL="0" lvl="2"/>
            <a:r>
              <a:rPr lang="en-GB" b="1" dirty="0" smtClean="0">
                <a:solidFill>
                  <a:schemeClr val="tx1"/>
                </a:solidFill>
              </a:rPr>
              <a:t>Rationality is admitted to be a requirement on legislation.gov.UK</a:t>
            </a:r>
          </a:p>
          <a:p>
            <a:pPr marL="0" lvl="2" algn="l">
              <a:buFont typeface="Arial" pitchFamily="34" charset="0"/>
              <a:buChar char="•"/>
            </a:pPr>
            <a:endParaRPr lang="en-GB" sz="3600" dirty="0" smtClean="0">
              <a:solidFill>
                <a:schemeClr val="tx1"/>
              </a:solidFill>
            </a:endParaRPr>
          </a:p>
          <a:p>
            <a:pPr marL="0" lvl="2" algn="l">
              <a:buFont typeface="Arial" pitchFamily="34" charset="0"/>
              <a:buChar char="•"/>
            </a:pPr>
            <a:r>
              <a:rPr lang="en-GB" sz="3600" dirty="0" smtClean="0">
                <a:solidFill>
                  <a:schemeClr val="tx1"/>
                </a:solidFill>
              </a:rPr>
              <a:t>why </a:t>
            </a:r>
            <a:r>
              <a:rPr lang="en-GB" sz="3600" dirty="0">
                <a:solidFill>
                  <a:schemeClr val="tx1"/>
                </a:solidFill>
              </a:rPr>
              <a:t>the government is proposing to intervene; </a:t>
            </a:r>
            <a:endParaRPr lang="en-GB" sz="3600" dirty="0" smtClean="0">
              <a:solidFill>
                <a:schemeClr val="tx1"/>
              </a:solidFill>
            </a:endParaRPr>
          </a:p>
          <a:p>
            <a:pPr marL="0" lvl="2" algn="l">
              <a:buFont typeface="Arial" pitchFamily="34" charset="0"/>
              <a:buChar char="•"/>
            </a:pPr>
            <a:r>
              <a:rPr lang="en-GB" sz="3600" dirty="0" smtClean="0">
                <a:solidFill>
                  <a:schemeClr val="tx1"/>
                </a:solidFill>
              </a:rPr>
              <a:t>the </a:t>
            </a:r>
            <a:r>
              <a:rPr lang="en-GB" sz="3600" dirty="0">
                <a:solidFill>
                  <a:schemeClr val="tx1"/>
                </a:solidFill>
              </a:rPr>
              <a:t>main options the government is considering, and </a:t>
            </a:r>
            <a:endParaRPr lang="en-GB" sz="3600" dirty="0" smtClean="0">
              <a:solidFill>
                <a:schemeClr val="tx1"/>
              </a:solidFill>
            </a:endParaRPr>
          </a:p>
          <a:p>
            <a:pPr marL="0" lvl="2" algn="l">
              <a:buFont typeface="Arial" pitchFamily="34" charset="0"/>
              <a:buChar char="•"/>
            </a:pPr>
            <a:r>
              <a:rPr lang="en-GB" sz="3600" dirty="0" smtClean="0">
                <a:solidFill>
                  <a:schemeClr val="tx1"/>
                </a:solidFill>
              </a:rPr>
              <a:t>which </a:t>
            </a:r>
            <a:r>
              <a:rPr lang="en-GB" sz="3600" dirty="0">
                <a:solidFill>
                  <a:schemeClr val="tx1"/>
                </a:solidFill>
              </a:rPr>
              <a:t>one is preferred; </a:t>
            </a:r>
            <a:endParaRPr lang="en-GB" dirty="0">
              <a:solidFill>
                <a:schemeClr val="tx1"/>
              </a:solidFill>
            </a:endParaRPr>
          </a:p>
        </p:txBody>
      </p:sp>
      <p:sp>
        <p:nvSpPr>
          <p:cNvPr id="7"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8" name="Slide Number Placeholder 7"/>
          <p:cNvSpPr>
            <a:spLocks noGrp="1"/>
          </p:cNvSpPr>
          <p:nvPr>
            <p:ph type="sldNum" sz="quarter" idx="12"/>
          </p:nvPr>
        </p:nvSpPr>
        <p:spPr/>
        <p:txBody>
          <a:bodyPr/>
          <a:lstStyle/>
          <a:p>
            <a:fld id="{3A093A2F-962D-497C-B44C-17A1159C3A2C}" type="slidenum">
              <a:rPr lang="en-GB" smtClean="0"/>
              <a:t>33</a:t>
            </a:fld>
            <a:endParaRPr lang="en-GB"/>
          </a:p>
        </p:txBody>
      </p:sp>
      <p:sp>
        <p:nvSpPr>
          <p:cNvPr id="9" name="Footer Placeholder 8"/>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a:bodyPr>
          <a:lstStyle/>
          <a:p>
            <a:pPr marL="0" lvl="2"/>
            <a:r>
              <a:rPr lang="en-GB" b="1" dirty="0" smtClean="0">
                <a:solidFill>
                  <a:schemeClr val="tx1"/>
                </a:solidFill>
              </a:rPr>
              <a:t>Rationality is admitted to be a requirement on legislation.gov.UK</a:t>
            </a:r>
          </a:p>
          <a:p>
            <a:pPr marL="0" lvl="2" algn="l">
              <a:buFont typeface="Arial" pitchFamily="34" charset="0"/>
              <a:buChar char="•"/>
            </a:pPr>
            <a:endParaRPr lang="en-GB" sz="3600" dirty="0" smtClean="0">
              <a:solidFill>
                <a:schemeClr val="tx1"/>
              </a:solidFill>
            </a:endParaRPr>
          </a:p>
          <a:p>
            <a:pPr marL="0" lvl="2" algn="l">
              <a:buFont typeface="Arial" pitchFamily="34" charset="0"/>
              <a:buChar char="•"/>
            </a:pPr>
            <a:r>
              <a:rPr lang="en-GB" sz="3600" dirty="0" smtClean="0">
                <a:solidFill>
                  <a:schemeClr val="tx1"/>
                </a:solidFill>
              </a:rPr>
              <a:t>how </a:t>
            </a:r>
            <a:r>
              <a:rPr lang="en-GB" sz="3600" dirty="0">
                <a:solidFill>
                  <a:schemeClr val="tx1"/>
                </a:solidFill>
              </a:rPr>
              <a:t>and to what extent new policies may impact on them; and, </a:t>
            </a:r>
            <a:endParaRPr lang="en-GB" sz="3600" dirty="0" smtClean="0">
              <a:solidFill>
                <a:schemeClr val="tx1"/>
              </a:solidFill>
            </a:endParaRPr>
          </a:p>
          <a:p>
            <a:pPr marL="0" lvl="2" algn="l">
              <a:buFont typeface="Arial" pitchFamily="34" charset="0"/>
              <a:buChar char="•"/>
            </a:pPr>
            <a:r>
              <a:rPr lang="en-GB" sz="3600" dirty="0" smtClean="0">
                <a:solidFill>
                  <a:schemeClr val="tx1"/>
                </a:solidFill>
              </a:rPr>
              <a:t>the </a:t>
            </a:r>
            <a:r>
              <a:rPr lang="en-GB" sz="3600" dirty="0">
                <a:solidFill>
                  <a:schemeClr val="tx1"/>
                </a:solidFill>
              </a:rPr>
              <a:t>estimated costs and benefits of proposed measures.</a:t>
            </a:r>
          </a:p>
          <a:p>
            <a:endParaRPr lang="en-GB" dirty="0">
              <a:solidFill>
                <a:schemeClr val="tx1"/>
              </a:solidFill>
            </a:endParaRPr>
          </a:p>
        </p:txBody>
      </p:sp>
      <p:sp>
        <p:nvSpPr>
          <p:cNvPr id="7"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8" name="Slide Number Placeholder 7"/>
          <p:cNvSpPr>
            <a:spLocks noGrp="1"/>
          </p:cNvSpPr>
          <p:nvPr>
            <p:ph type="sldNum" sz="quarter" idx="12"/>
          </p:nvPr>
        </p:nvSpPr>
        <p:spPr/>
        <p:txBody>
          <a:bodyPr/>
          <a:lstStyle/>
          <a:p>
            <a:fld id="{3A093A2F-962D-497C-B44C-17A1159C3A2C}" type="slidenum">
              <a:rPr lang="en-GB" smtClean="0"/>
              <a:t>34</a:t>
            </a:fld>
            <a:endParaRPr lang="en-GB"/>
          </a:p>
        </p:txBody>
      </p:sp>
      <p:sp>
        <p:nvSpPr>
          <p:cNvPr id="9" name="Footer Placeholder 8"/>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a:bodyPr>
          <a:lstStyle/>
          <a:p>
            <a:pPr marL="0" lvl="2"/>
            <a:r>
              <a:rPr lang="en-GB" b="1" dirty="0" smtClean="0">
                <a:solidFill>
                  <a:schemeClr val="tx1"/>
                </a:solidFill>
              </a:rPr>
              <a:t>Rationality is admitted to be a requirement on legislation.gov.UK</a:t>
            </a:r>
          </a:p>
          <a:p>
            <a:pPr lvl="2"/>
            <a:endParaRPr lang="en-GB" dirty="0">
              <a:solidFill>
                <a:schemeClr val="tx1"/>
              </a:solidFill>
            </a:endParaRPr>
          </a:p>
          <a:p>
            <a:endParaRPr lang="en-GB" dirty="0">
              <a:solidFill>
                <a:schemeClr val="tx1"/>
              </a:solidFill>
            </a:endParaRPr>
          </a:p>
        </p:txBody>
      </p:sp>
      <p:pic>
        <p:nvPicPr>
          <p:cNvPr id="12291" name="Picture 3"/>
          <p:cNvPicPr>
            <a:picLocks noChangeAspect="1" noChangeArrowheads="1"/>
          </p:cNvPicPr>
          <p:nvPr/>
        </p:nvPicPr>
        <p:blipFill>
          <a:blip r:embed="rId2" cstate="print"/>
          <a:srcRect/>
          <a:stretch>
            <a:fillRect/>
          </a:stretch>
        </p:blipFill>
        <p:spPr bwMode="auto">
          <a:xfrm>
            <a:off x="251520" y="2055188"/>
            <a:ext cx="8450337" cy="4542164"/>
          </a:xfrm>
          <a:prstGeom prst="rect">
            <a:avLst/>
          </a:prstGeom>
          <a:noFill/>
          <a:ln w="9525">
            <a:noFill/>
            <a:miter lim="800000"/>
            <a:headEnd/>
            <a:tailEnd/>
          </a:ln>
        </p:spPr>
      </p:pic>
      <p:sp>
        <p:nvSpPr>
          <p:cNvPr id="6"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7" name="Slide Number Placeholder 6"/>
          <p:cNvSpPr>
            <a:spLocks noGrp="1"/>
          </p:cNvSpPr>
          <p:nvPr>
            <p:ph type="sldNum" sz="quarter" idx="12"/>
          </p:nvPr>
        </p:nvSpPr>
        <p:spPr/>
        <p:txBody>
          <a:bodyPr/>
          <a:lstStyle/>
          <a:p>
            <a:fld id="{3A093A2F-962D-497C-B44C-17A1159C3A2C}" type="slidenum">
              <a:rPr lang="en-GB" smtClean="0"/>
              <a:t>35</a:t>
            </a:fld>
            <a:endParaRPr lang="en-GB"/>
          </a:p>
        </p:txBody>
      </p:sp>
      <p:sp>
        <p:nvSpPr>
          <p:cNvPr id="8" name="Footer Placeholder 7"/>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000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a:bodyPr>
          <a:lstStyle/>
          <a:p>
            <a:pPr marL="0" lvl="2"/>
            <a:r>
              <a:rPr lang="en-GB" b="1" dirty="0" smtClean="0">
                <a:solidFill>
                  <a:schemeClr val="tx1"/>
                </a:solidFill>
              </a:rPr>
              <a:t>Rationality is admitted to be a requirement on legislation.gov.UK</a:t>
            </a:r>
          </a:p>
          <a:p>
            <a:pPr lvl="2"/>
            <a:endParaRPr lang="en-GB" dirty="0">
              <a:solidFill>
                <a:schemeClr val="tx1"/>
              </a:solidFill>
            </a:endParaRPr>
          </a:p>
          <a:p>
            <a:endParaRPr lang="en-GB" dirty="0">
              <a:solidFill>
                <a:schemeClr val="tx1"/>
              </a:solidFill>
            </a:endParaRPr>
          </a:p>
        </p:txBody>
      </p:sp>
      <p:pic>
        <p:nvPicPr>
          <p:cNvPr id="13315" name="Picture 3"/>
          <p:cNvPicPr>
            <a:picLocks noChangeAspect="1" noChangeArrowheads="1"/>
          </p:cNvPicPr>
          <p:nvPr/>
        </p:nvPicPr>
        <p:blipFill>
          <a:blip r:embed="rId2" cstate="print"/>
          <a:srcRect/>
          <a:stretch>
            <a:fillRect/>
          </a:stretch>
        </p:blipFill>
        <p:spPr bwMode="auto">
          <a:xfrm>
            <a:off x="882677" y="2132856"/>
            <a:ext cx="7577755" cy="4608512"/>
          </a:xfrm>
          <a:prstGeom prst="rect">
            <a:avLst/>
          </a:prstGeom>
          <a:noFill/>
          <a:ln w="9525">
            <a:noFill/>
            <a:miter lim="800000"/>
            <a:headEnd/>
            <a:tailEnd/>
          </a:ln>
        </p:spPr>
      </p:pic>
      <p:sp>
        <p:nvSpPr>
          <p:cNvPr id="6"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7" name="Slide Number Placeholder 6"/>
          <p:cNvSpPr>
            <a:spLocks noGrp="1"/>
          </p:cNvSpPr>
          <p:nvPr>
            <p:ph type="sldNum" sz="quarter" idx="12"/>
          </p:nvPr>
        </p:nvSpPr>
        <p:spPr/>
        <p:txBody>
          <a:bodyPr/>
          <a:lstStyle/>
          <a:p>
            <a:fld id="{3A093A2F-962D-497C-B44C-17A1159C3A2C}" type="slidenum">
              <a:rPr lang="en-GB" smtClean="0"/>
              <a:t>36</a:t>
            </a:fld>
            <a:endParaRPr lang="en-GB"/>
          </a:p>
        </p:txBody>
      </p:sp>
      <p:sp>
        <p:nvSpPr>
          <p:cNvPr id="8" name="Footer Placeholder 7"/>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0000"/>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a:bodyPr>
          <a:lstStyle/>
          <a:p>
            <a:pPr marL="0" lvl="2"/>
            <a:r>
              <a:rPr lang="en-GB" dirty="0" smtClean="0">
                <a:solidFill>
                  <a:schemeClr val="tx1"/>
                </a:solidFill>
              </a:rPr>
              <a:t>If there is no impact assessment then it cannot be lawful, but merely advice and guidance</a:t>
            </a:r>
          </a:p>
          <a:p>
            <a:pPr marL="0" lvl="2"/>
            <a:endParaRPr lang="en-GB" dirty="0">
              <a:solidFill>
                <a:schemeClr val="tx1"/>
              </a:solidFill>
            </a:endParaRPr>
          </a:p>
          <a:p>
            <a:pPr marL="0" lvl="2"/>
            <a:r>
              <a:rPr lang="en-GB" dirty="0" smtClean="0">
                <a:solidFill>
                  <a:schemeClr val="tx1"/>
                </a:solidFill>
              </a:rPr>
              <a:t>If there is an impact assessment then it must be verified to be rational.</a:t>
            </a:r>
          </a:p>
          <a:p>
            <a:pPr marL="0" lvl="2"/>
            <a:r>
              <a:rPr lang="en-GB" b="1" dirty="0" smtClean="0">
                <a:solidFill>
                  <a:schemeClr val="tx1"/>
                </a:solidFill>
              </a:rPr>
              <a:t>Rational means:</a:t>
            </a:r>
          </a:p>
          <a:p>
            <a:pPr marL="0" lvl="2"/>
            <a:r>
              <a:rPr lang="en-GB" dirty="0" smtClean="0">
                <a:solidFill>
                  <a:schemeClr val="tx1"/>
                </a:solidFill>
              </a:rPr>
              <a:t>Legislation has a </a:t>
            </a:r>
            <a:r>
              <a:rPr lang="en-GB" b="1" dirty="0" smtClean="0">
                <a:solidFill>
                  <a:schemeClr val="tx1"/>
                </a:solidFill>
              </a:rPr>
              <a:t>legitimate aim</a:t>
            </a:r>
            <a:r>
              <a:rPr lang="en-GB" dirty="0" smtClean="0">
                <a:solidFill>
                  <a:schemeClr val="tx1"/>
                </a:solidFill>
              </a:rPr>
              <a:t>, and</a:t>
            </a:r>
          </a:p>
          <a:p>
            <a:pPr marL="0" lvl="2"/>
            <a:r>
              <a:rPr lang="en-GB" dirty="0" smtClean="0">
                <a:solidFill>
                  <a:schemeClr val="tx1"/>
                </a:solidFill>
              </a:rPr>
              <a:t>Cause and options are </a:t>
            </a:r>
            <a:r>
              <a:rPr lang="en-GB" b="1" dirty="0" smtClean="0">
                <a:solidFill>
                  <a:schemeClr val="tx1"/>
                </a:solidFill>
              </a:rPr>
              <a:t>logical and rational</a:t>
            </a:r>
            <a:r>
              <a:rPr lang="en-GB" dirty="0" smtClean="0">
                <a:solidFill>
                  <a:schemeClr val="tx1"/>
                </a:solidFill>
              </a:rPr>
              <a:t>, and</a:t>
            </a:r>
          </a:p>
          <a:p>
            <a:pPr marL="0" lvl="2"/>
            <a:r>
              <a:rPr lang="en-GB" dirty="0" smtClean="0">
                <a:solidFill>
                  <a:schemeClr val="tx1"/>
                </a:solidFill>
              </a:rPr>
              <a:t>Chosen action causes least impact on society = </a:t>
            </a:r>
            <a:r>
              <a:rPr lang="en-GB" b="1" dirty="0" smtClean="0">
                <a:solidFill>
                  <a:schemeClr val="tx1"/>
                </a:solidFill>
              </a:rPr>
              <a:t>reasonableness</a:t>
            </a:r>
          </a:p>
          <a:p>
            <a:pPr marL="0" lvl="2"/>
            <a:endParaRPr lang="en-GB" b="1" dirty="0">
              <a:solidFill>
                <a:schemeClr val="tx1"/>
              </a:solidFill>
            </a:endParaRPr>
          </a:p>
          <a:p>
            <a:pPr marL="0" lvl="2"/>
            <a:r>
              <a:rPr lang="en-GB" b="1" dirty="0" smtClean="0">
                <a:solidFill>
                  <a:schemeClr val="tx1"/>
                </a:solidFill>
              </a:rPr>
              <a:t>Failure on any of these measures removes the force of law!</a:t>
            </a:r>
          </a:p>
          <a:p>
            <a:pPr marL="0" lvl="2"/>
            <a:r>
              <a:rPr lang="en-GB" dirty="0" smtClean="0">
                <a:solidFill>
                  <a:schemeClr val="tx1"/>
                </a:solidFill>
              </a:rPr>
              <a:t> </a:t>
            </a:r>
            <a:endParaRPr lang="en-GB" dirty="0">
              <a:solidFill>
                <a:schemeClr val="tx1"/>
              </a:solidFill>
            </a:endParaRPr>
          </a:p>
          <a:p>
            <a:endParaRPr lang="en-GB" dirty="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37</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2000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lnSpcReduction="10000"/>
          </a:bodyPr>
          <a:lstStyle/>
          <a:p>
            <a:r>
              <a:rPr lang="en-GB" b="1" dirty="0" smtClean="0">
                <a:solidFill>
                  <a:schemeClr val="tx1"/>
                </a:solidFill>
              </a:rPr>
              <a:t>Primary legislation</a:t>
            </a:r>
          </a:p>
          <a:p>
            <a:endParaRPr lang="en-GB" dirty="0" smtClean="0">
              <a:solidFill>
                <a:schemeClr val="tx1"/>
              </a:solidFill>
            </a:endParaRPr>
          </a:p>
          <a:p>
            <a:r>
              <a:rPr lang="en-GB" b="1" dirty="0" smtClean="0">
                <a:solidFill>
                  <a:schemeClr val="tx1"/>
                </a:solidFill>
              </a:rPr>
              <a:t>Time to hold MP’s to account as they claim </a:t>
            </a:r>
          </a:p>
          <a:p>
            <a:r>
              <a:rPr lang="en-GB" b="1" dirty="0" smtClean="0">
                <a:solidFill>
                  <a:schemeClr val="tx1"/>
                </a:solidFill>
              </a:rPr>
              <a:t>‘It is the Government’</a:t>
            </a:r>
          </a:p>
          <a:p>
            <a:r>
              <a:rPr lang="en-GB" b="1" dirty="0" smtClean="0">
                <a:solidFill>
                  <a:schemeClr val="tx1"/>
                </a:solidFill>
              </a:rPr>
              <a:t>Is totally without merit.</a:t>
            </a:r>
          </a:p>
          <a:p>
            <a:endParaRPr lang="en-GB" dirty="0" smtClean="0">
              <a:solidFill>
                <a:schemeClr val="tx1"/>
              </a:solidFill>
            </a:endParaRPr>
          </a:p>
          <a:p>
            <a:r>
              <a:rPr lang="en-GB" dirty="0" smtClean="0">
                <a:solidFill>
                  <a:schemeClr val="tx1"/>
                </a:solidFill>
              </a:rPr>
              <a:t>As creators of Acts of Parliament, </a:t>
            </a:r>
          </a:p>
          <a:p>
            <a:r>
              <a:rPr lang="en-GB" dirty="0" smtClean="0">
                <a:solidFill>
                  <a:schemeClr val="tx1"/>
                </a:solidFill>
              </a:rPr>
              <a:t>By their very same authority </a:t>
            </a:r>
            <a:r>
              <a:rPr lang="en-GB" dirty="0" smtClean="0">
                <a:solidFill>
                  <a:schemeClr val="tx1"/>
                </a:solidFill>
              </a:rPr>
              <a:t>can uncreate!</a:t>
            </a:r>
          </a:p>
          <a:p>
            <a:r>
              <a:rPr lang="en-GB" dirty="0" smtClean="0">
                <a:solidFill>
                  <a:schemeClr val="tx1"/>
                </a:solidFill>
              </a:rPr>
              <a:t>By amendments or repeals</a:t>
            </a:r>
          </a:p>
          <a:p>
            <a:endParaRPr lang="en-GB" dirty="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38</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lstStyle/>
          <a:p>
            <a:r>
              <a:rPr lang="en-GB" b="1" dirty="0" smtClean="0">
                <a:solidFill>
                  <a:schemeClr val="tx1"/>
                </a:solidFill>
              </a:rPr>
              <a:t>Primary legislation = Common law Contract</a:t>
            </a:r>
          </a:p>
          <a:p>
            <a:endParaRPr lang="en-GB" dirty="0" smtClean="0">
              <a:solidFill>
                <a:schemeClr val="tx1"/>
              </a:solidFill>
            </a:endParaRPr>
          </a:p>
          <a:p>
            <a:endParaRPr lang="en-GB" dirty="0" smtClean="0">
              <a:solidFill>
                <a:schemeClr val="tx1"/>
              </a:solidFill>
            </a:endParaRPr>
          </a:p>
          <a:p>
            <a:endParaRPr lang="en-GB" dirty="0">
              <a:solidFill>
                <a:schemeClr val="tx1"/>
              </a:solidFill>
            </a:endParaRPr>
          </a:p>
        </p:txBody>
      </p:sp>
      <p:pic>
        <p:nvPicPr>
          <p:cNvPr id="4098" name="Picture 2"/>
          <p:cNvPicPr>
            <a:picLocks noChangeAspect="1" noChangeArrowheads="1"/>
          </p:cNvPicPr>
          <p:nvPr/>
        </p:nvPicPr>
        <p:blipFill>
          <a:blip r:embed="rId2" cstate="print"/>
          <a:srcRect/>
          <a:stretch>
            <a:fillRect/>
          </a:stretch>
        </p:blipFill>
        <p:spPr bwMode="auto">
          <a:xfrm>
            <a:off x="755576" y="1700807"/>
            <a:ext cx="7776864" cy="5022723"/>
          </a:xfrm>
          <a:prstGeom prst="rect">
            <a:avLst/>
          </a:prstGeom>
          <a:noFill/>
          <a:ln w="9525">
            <a:noFill/>
            <a:miter lim="800000"/>
            <a:headEnd/>
            <a:tailEnd/>
          </a:ln>
        </p:spPr>
      </p:pic>
      <p:sp>
        <p:nvSpPr>
          <p:cNvPr id="6"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7" name="Slide Number Placeholder 6"/>
          <p:cNvSpPr>
            <a:spLocks noGrp="1"/>
          </p:cNvSpPr>
          <p:nvPr>
            <p:ph type="sldNum" sz="quarter" idx="12"/>
          </p:nvPr>
        </p:nvSpPr>
        <p:spPr/>
        <p:txBody>
          <a:bodyPr/>
          <a:lstStyle/>
          <a:p>
            <a:fld id="{3A093A2F-962D-497C-B44C-17A1159C3A2C}" type="slidenum">
              <a:rPr lang="en-GB" smtClean="0"/>
              <a:t>39</a:t>
            </a:fld>
            <a:endParaRPr lang="en-GB"/>
          </a:p>
        </p:txBody>
      </p:sp>
      <p:sp>
        <p:nvSpPr>
          <p:cNvPr id="8" name="Footer Placeholder 7"/>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000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lstStyle/>
          <a:p>
            <a:r>
              <a:rPr lang="en-GB" b="1" dirty="0" smtClean="0">
                <a:solidFill>
                  <a:schemeClr val="tx1"/>
                </a:solidFill>
              </a:rPr>
              <a:t>Primary legislation = Common law Contract</a:t>
            </a:r>
          </a:p>
          <a:p>
            <a:endParaRPr lang="en-GB" dirty="0" smtClean="0">
              <a:solidFill>
                <a:schemeClr val="tx1"/>
              </a:solidFill>
            </a:endParaRPr>
          </a:p>
          <a:p>
            <a:endParaRPr lang="en-GB" dirty="0" smtClean="0">
              <a:solidFill>
                <a:schemeClr val="tx1"/>
              </a:solidFill>
            </a:endParaRPr>
          </a:p>
          <a:p>
            <a:endParaRPr lang="en-GB" dirty="0">
              <a:solidFill>
                <a:schemeClr val="tx1"/>
              </a:solidFill>
            </a:endParaRPr>
          </a:p>
        </p:txBody>
      </p:sp>
      <p:pic>
        <p:nvPicPr>
          <p:cNvPr id="5122" name="Picture 2"/>
          <p:cNvPicPr>
            <a:picLocks noChangeAspect="1" noChangeArrowheads="1"/>
          </p:cNvPicPr>
          <p:nvPr/>
        </p:nvPicPr>
        <p:blipFill>
          <a:blip r:embed="rId2" cstate="print"/>
          <a:srcRect/>
          <a:stretch>
            <a:fillRect/>
          </a:stretch>
        </p:blipFill>
        <p:spPr bwMode="auto">
          <a:xfrm>
            <a:off x="133350" y="1769318"/>
            <a:ext cx="8877300" cy="4972050"/>
          </a:xfrm>
          <a:prstGeom prst="rect">
            <a:avLst/>
          </a:prstGeom>
          <a:noFill/>
          <a:ln w="9525">
            <a:noFill/>
            <a:miter lim="800000"/>
            <a:headEnd/>
            <a:tailEnd/>
          </a:ln>
        </p:spPr>
      </p:pic>
      <p:sp>
        <p:nvSpPr>
          <p:cNvPr id="7"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8" name="Slide Number Placeholder 7"/>
          <p:cNvSpPr>
            <a:spLocks noGrp="1"/>
          </p:cNvSpPr>
          <p:nvPr>
            <p:ph type="sldNum" sz="quarter" idx="12"/>
          </p:nvPr>
        </p:nvSpPr>
        <p:spPr/>
        <p:txBody>
          <a:bodyPr/>
          <a:lstStyle/>
          <a:p>
            <a:fld id="{3A093A2F-962D-497C-B44C-17A1159C3A2C}" type="slidenum">
              <a:rPr lang="en-GB" smtClean="0"/>
              <a:t>40</a:t>
            </a:fld>
            <a:endParaRPr lang="en-GB"/>
          </a:p>
        </p:txBody>
      </p:sp>
      <p:sp>
        <p:nvSpPr>
          <p:cNvPr id="9" name="Footer Placeholder 8"/>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lstStyle/>
          <a:p>
            <a:r>
              <a:rPr lang="en-GB" b="1" dirty="0" smtClean="0">
                <a:solidFill>
                  <a:schemeClr val="tx1"/>
                </a:solidFill>
              </a:rPr>
              <a:t>Primary legislation = Common law Contract</a:t>
            </a:r>
          </a:p>
          <a:p>
            <a:r>
              <a:rPr lang="en-GB" b="1" dirty="0" smtClean="0">
                <a:solidFill>
                  <a:schemeClr val="tx1"/>
                </a:solidFill>
              </a:rPr>
              <a:t>The Contracting Parties</a:t>
            </a:r>
            <a:endParaRPr lang="en-GB" b="1" dirty="0">
              <a:solidFill>
                <a:schemeClr val="tx1"/>
              </a:solidFill>
            </a:endParaRPr>
          </a:p>
          <a:p>
            <a:r>
              <a:rPr lang="en-GB" dirty="0">
                <a:solidFill>
                  <a:schemeClr val="tx1"/>
                </a:solidFill>
              </a:rPr>
              <a:t>B</a:t>
            </a:r>
            <a:r>
              <a:rPr lang="en-GB" cap="small" dirty="0">
                <a:solidFill>
                  <a:schemeClr val="tx1"/>
                </a:solidFill>
              </a:rPr>
              <a:t>e it enacted</a:t>
            </a:r>
            <a:r>
              <a:rPr lang="en-GB" dirty="0">
                <a:solidFill>
                  <a:schemeClr val="tx1"/>
                </a:solidFill>
              </a:rPr>
              <a:t> by the </a:t>
            </a:r>
            <a:r>
              <a:rPr lang="en-GB" b="1" dirty="0">
                <a:solidFill>
                  <a:srgbClr val="FF0000"/>
                </a:solidFill>
              </a:rPr>
              <a:t>Queen's most Excellent Majesty</a:t>
            </a:r>
            <a:r>
              <a:rPr lang="en-GB" dirty="0">
                <a:solidFill>
                  <a:schemeClr val="tx1"/>
                </a:solidFill>
              </a:rPr>
              <a:t>, </a:t>
            </a:r>
            <a:endParaRPr lang="en-GB" dirty="0" smtClean="0">
              <a:solidFill>
                <a:schemeClr val="tx1"/>
              </a:solidFill>
            </a:endParaRPr>
          </a:p>
          <a:p>
            <a:r>
              <a:rPr lang="en-GB" dirty="0" smtClean="0">
                <a:solidFill>
                  <a:schemeClr val="tx1"/>
                </a:solidFill>
              </a:rPr>
              <a:t>by </a:t>
            </a:r>
            <a:r>
              <a:rPr lang="en-GB" dirty="0">
                <a:solidFill>
                  <a:schemeClr val="tx1"/>
                </a:solidFill>
              </a:rPr>
              <a:t>and with the advice and consent of </a:t>
            </a:r>
            <a:endParaRPr lang="en-GB" dirty="0" smtClean="0">
              <a:solidFill>
                <a:schemeClr val="tx1"/>
              </a:solidFill>
            </a:endParaRPr>
          </a:p>
          <a:p>
            <a:r>
              <a:rPr lang="en-GB" dirty="0" smtClean="0">
                <a:solidFill>
                  <a:schemeClr val="tx1"/>
                </a:solidFill>
              </a:rPr>
              <a:t>the </a:t>
            </a:r>
            <a:r>
              <a:rPr lang="en-GB" b="1" dirty="0">
                <a:solidFill>
                  <a:srgbClr val="FF0000"/>
                </a:solidFill>
              </a:rPr>
              <a:t>Lords Spiritual</a:t>
            </a:r>
            <a:r>
              <a:rPr lang="en-GB" dirty="0">
                <a:solidFill>
                  <a:schemeClr val="tx1"/>
                </a:solidFill>
              </a:rPr>
              <a:t> and </a:t>
            </a:r>
            <a:r>
              <a:rPr lang="en-GB" b="1" dirty="0" smtClean="0">
                <a:solidFill>
                  <a:srgbClr val="FF0000"/>
                </a:solidFill>
              </a:rPr>
              <a:t>Temporal</a:t>
            </a:r>
            <a:r>
              <a:rPr lang="en-GB" dirty="0">
                <a:solidFill>
                  <a:schemeClr val="tx1"/>
                </a:solidFill>
              </a:rPr>
              <a:t>, and </a:t>
            </a:r>
            <a:r>
              <a:rPr lang="en-GB" b="1" dirty="0">
                <a:solidFill>
                  <a:srgbClr val="FF0000"/>
                </a:solidFill>
              </a:rPr>
              <a:t>Commons</a:t>
            </a:r>
            <a:r>
              <a:rPr lang="en-GB" dirty="0">
                <a:solidFill>
                  <a:schemeClr val="tx1"/>
                </a:solidFill>
              </a:rPr>
              <a:t>, </a:t>
            </a:r>
            <a:endParaRPr lang="en-GB" dirty="0" smtClean="0">
              <a:solidFill>
                <a:schemeClr val="tx1"/>
              </a:solidFill>
            </a:endParaRPr>
          </a:p>
          <a:p>
            <a:r>
              <a:rPr lang="en-GB" dirty="0" smtClean="0">
                <a:solidFill>
                  <a:schemeClr val="tx1"/>
                </a:solidFill>
              </a:rPr>
              <a:t>in </a:t>
            </a:r>
            <a:r>
              <a:rPr lang="en-GB" dirty="0">
                <a:solidFill>
                  <a:schemeClr val="tx1"/>
                </a:solidFill>
              </a:rPr>
              <a:t>this present </a:t>
            </a:r>
            <a:r>
              <a:rPr lang="en-GB" b="1" dirty="0">
                <a:solidFill>
                  <a:srgbClr val="FF0000"/>
                </a:solidFill>
              </a:rPr>
              <a:t>Parliament assembled</a:t>
            </a:r>
            <a:r>
              <a:rPr lang="en-GB" dirty="0">
                <a:solidFill>
                  <a:schemeClr val="tx1"/>
                </a:solidFill>
              </a:rPr>
              <a:t>, </a:t>
            </a:r>
            <a:endParaRPr lang="en-GB" dirty="0" smtClean="0">
              <a:solidFill>
                <a:schemeClr val="tx1"/>
              </a:solidFill>
            </a:endParaRPr>
          </a:p>
          <a:p>
            <a:r>
              <a:rPr lang="en-GB" dirty="0" smtClean="0">
                <a:solidFill>
                  <a:schemeClr val="tx1"/>
                </a:solidFill>
              </a:rPr>
              <a:t>and </a:t>
            </a:r>
            <a:r>
              <a:rPr lang="en-GB" dirty="0">
                <a:solidFill>
                  <a:schemeClr val="tx1"/>
                </a:solidFill>
              </a:rPr>
              <a:t>by the authority of the same, as follows</a:t>
            </a:r>
            <a:endParaRPr lang="en-GB" b="1" dirty="0" smtClean="0">
              <a:solidFill>
                <a:schemeClr val="tx1"/>
              </a:solidFill>
            </a:endParaRPr>
          </a:p>
          <a:p>
            <a:endParaRPr lang="en-GB" dirty="0" smtClean="0">
              <a:solidFill>
                <a:schemeClr val="tx1"/>
              </a:solidFill>
            </a:endParaRPr>
          </a:p>
          <a:p>
            <a:endParaRPr lang="en-GB" dirty="0" smtClean="0">
              <a:solidFill>
                <a:schemeClr val="tx1"/>
              </a:solidFill>
            </a:endParaRPr>
          </a:p>
          <a:p>
            <a:endParaRPr lang="en-GB" dirty="0">
              <a:solidFill>
                <a:schemeClr val="tx1"/>
              </a:solidFill>
            </a:endParaRPr>
          </a:p>
        </p:txBody>
      </p:sp>
      <p:sp>
        <p:nvSpPr>
          <p:cNvPr id="6"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7" name="Slide Number Placeholder 6"/>
          <p:cNvSpPr>
            <a:spLocks noGrp="1"/>
          </p:cNvSpPr>
          <p:nvPr>
            <p:ph type="sldNum" sz="quarter" idx="12"/>
          </p:nvPr>
        </p:nvSpPr>
        <p:spPr/>
        <p:txBody>
          <a:bodyPr/>
          <a:lstStyle/>
          <a:p>
            <a:fld id="{3A093A2F-962D-497C-B44C-17A1159C3A2C}" type="slidenum">
              <a:rPr lang="en-GB" smtClean="0"/>
              <a:t>41</a:t>
            </a:fld>
            <a:endParaRPr lang="en-GB"/>
          </a:p>
        </p:txBody>
      </p:sp>
      <p:sp>
        <p:nvSpPr>
          <p:cNvPr id="8" name="Footer Placeholder 7"/>
          <p:cNvSpPr>
            <a:spLocks noGrp="1"/>
          </p:cNvSpPr>
          <p:nvPr>
            <p:ph type="ftr" sz="quarter" idx="11"/>
          </p:nvPr>
        </p:nvSpPr>
        <p:spPr/>
        <p:txBody>
          <a:bodyPr/>
          <a:lstStyle/>
          <a:p>
            <a:r>
              <a:rPr lang="en-GB" smtClean="0"/>
              <a:t>v20210505</a:t>
            </a:r>
            <a:endParaRPr lang="en-GB"/>
          </a:p>
        </p:txBody>
      </p:sp>
    </p:spTree>
  </p:cSld>
  <p:clrMapOvr>
    <a:masterClrMapping/>
  </p:clrMapOvr>
  <p:transition advClick="0" advTm="2000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a:bodyPr>
          <a:lstStyle/>
          <a:p>
            <a:r>
              <a:rPr lang="en-GB" b="1" dirty="0" smtClean="0">
                <a:solidFill>
                  <a:schemeClr val="tx1"/>
                </a:solidFill>
              </a:rPr>
              <a:t>Primary legislation = Common law Contract</a:t>
            </a:r>
          </a:p>
          <a:p>
            <a:r>
              <a:rPr lang="en-GB" b="1" dirty="0" smtClean="0">
                <a:solidFill>
                  <a:schemeClr val="tx1"/>
                </a:solidFill>
              </a:rPr>
              <a:t>Capacity and consent</a:t>
            </a:r>
            <a:endParaRPr lang="en-GB" b="1" dirty="0">
              <a:solidFill>
                <a:schemeClr val="tx1"/>
              </a:solidFill>
            </a:endParaRPr>
          </a:p>
          <a:p>
            <a:r>
              <a:rPr lang="en-GB" dirty="0">
                <a:solidFill>
                  <a:schemeClr val="tx1"/>
                </a:solidFill>
              </a:rPr>
              <a:t>B</a:t>
            </a:r>
            <a:r>
              <a:rPr lang="en-GB" cap="small" dirty="0">
                <a:solidFill>
                  <a:schemeClr val="tx1"/>
                </a:solidFill>
              </a:rPr>
              <a:t>e it enacted</a:t>
            </a:r>
            <a:r>
              <a:rPr lang="en-GB" dirty="0">
                <a:solidFill>
                  <a:schemeClr val="tx1"/>
                </a:solidFill>
              </a:rPr>
              <a:t> by the Queen's most Excellent Majesty, </a:t>
            </a:r>
            <a:endParaRPr lang="en-GB" dirty="0" smtClean="0">
              <a:solidFill>
                <a:schemeClr val="tx1"/>
              </a:solidFill>
            </a:endParaRPr>
          </a:p>
          <a:p>
            <a:r>
              <a:rPr lang="en-GB" b="1" dirty="0" smtClean="0">
                <a:solidFill>
                  <a:srgbClr val="FF0000"/>
                </a:solidFill>
              </a:rPr>
              <a:t>by </a:t>
            </a:r>
            <a:r>
              <a:rPr lang="en-GB" b="1" dirty="0">
                <a:solidFill>
                  <a:srgbClr val="FF0000"/>
                </a:solidFill>
              </a:rPr>
              <a:t>and with the advice and consent </a:t>
            </a:r>
            <a:endParaRPr lang="en-GB" b="1" dirty="0" smtClean="0">
              <a:solidFill>
                <a:srgbClr val="FF0000"/>
              </a:solidFill>
            </a:endParaRPr>
          </a:p>
          <a:p>
            <a:r>
              <a:rPr lang="en-GB" dirty="0">
                <a:solidFill>
                  <a:schemeClr val="tx1"/>
                </a:solidFill>
              </a:rPr>
              <a:t>o</a:t>
            </a:r>
            <a:r>
              <a:rPr lang="en-GB" dirty="0" smtClean="0">
                <a:solidFill>
                  <a:schemeClr val="tx1"/>
                </a:solidFill>
              </a:rPr>
              <a:t>f the </a:t>
            </a:r>
            <a:r>
              <a:rPr lang="en-GB" dirty="0">
                <a:solidFill>
                  <a:schemeClr val="tx1"/>
                </a:solidFill>
              </a:rPr>
              <a:t>Lords Spiritual and </a:t>
            </a:r>
            <a:r>
              <a:rPr lang="en-GB" dirty="0" smtClean="0">
                <a:solidFill>
                  <a:schemeClr val="tx1"/>
                </a:solidFill>
              </a:rPr>
              <a:t>Temporal</a:t>
            </a:r>
            <a:r>
              <a:rPr lang="en-GB" dirty="0">
                <a:solidFill>
                  <a:schemeClr val="tx1"/>
                </a:solidFill>
              </a:rPr>
              <a:t>, and Commons, </a:t>
            </a:r>
            <a:endParaRPr lang="en-GB" dirty="0" smtClean="0">
              <a:solidFill>
                <a:schemeClr val="tx1"/>
              </a:solidFill>
            </a:endParaRPr>
          </a:p>
          <a:p>
            <a:r>
              <a:rPr lang="en-GB" dirty="0" smtClean="0">
                <a:solidFill>
                  <a:schemeClr val="tx1"/>
                </a:solidFill>
              </a:rPr>
              <a:t>in </a:t>
            </a:r>
            <a:r>
              <a:rPr lang="en-GB" dirty="0">
                <a:solidFill>
                  <a:schemeClr val="tx1"/>
                </a:solidFill>
              </a:rPr>
              <a:t>this present Parliament assembled, </a:t>
            </a:r>
            <a:endParaRPr lang="en-GB" dirty="0" smtClean="0">
              <a:solidFill>
                <a:schemeClr val="tx1"/>
              </a:solidFill>
            </a:endParaRPr>
          </a:p>
          <a:p>
            <a:r>
              <a:rPr lang="en-GB" dirty="0" smtClean="0">
                <a:solidFill>
                  <a:schemeClr val="tx1"/>
                </a:solidFill>
              </a:rPr>
              <a:t>and </a:t>
            </a:r>
            <a:r>
              <a:rPr lang="en-GB" b="1" dirty="0">
                <a:solidFill>
                  <a:srgbClr val="FF0000"/>
                </a:solidFill>
              </a:rPr>
              <a:t>by the authority of the same</a:t>
            </a:r>
            <a:r>
              <a:rPr lang="en-GB" dirty="0">
                <a:solidFill>
                  <a:schemeClr val="tx1"/>
                </a:solidFill>
              </a:rPr>
              <a:t>, as follows</a:t>
            </a:r>
            <a:endParaRPr lang="en-GB" b="1" dirty="0" smtClean="0">
              <a:solidFill>
                <a:schemeClr val="tx1"/>
              </a:solidFill>
            </a:endParaRPr>
          </a:p>
          <a:p>
            <a:endParaRPr lang="en-GB" dirty="0" smtClean="0">
              <a:solidFill>
                <a:schemeClr val="tx1"/>
              </a:solidFill>
            </a:endParaRPr>
          </a:p>
          <a:p>
            <a:endParaRPr lang="en-GB" dirty="0" smtClean="0">
              <a:solidFill>
                <a:schemeClr val="tx1"/>
              </a:solidFill>
            </a:endParaRPr>
          </a:p>
          <a:p>
            <a:endParaRPr lang="en-GB" dirty="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42</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20000"/>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268760"/>
            <a:ext cx="8208912" cy="5256584"/>
          </a:xfrm>
        </p:spPr>
        <p:txBody>
          <a:bodyPr>
            <a:normAutofit lnSpcReduction="10000"/>
          </a:bodyPr>
          <a:lstStyle/>
          <a:p>
            <a:r>
              <a:rPr lang="en-GB" b="1" dirty="0" smtClean="0">
                <a:solidFill>
                  <a:schemeClr val="tx1"/>
                </a:solidFill>
              </a:rPr>
              <a:t>Primary legislation = Common law Contract</a:t>
            </a:r>
          </a:p>
          <a:p>
            <a:r>
              <a:rPr lang="en-GB" b="1" dirty="0" smtClean="0">
                <a:solidFill>
                  <a:schemeClr val="tx1"/>
                </a:solidFill>
              </a:rPr>
              <a:t> </a:t>
            </a:r>
            <a:endParaRPr lang="en-GB" b="1" dirty="0">
              <a:solidFill>
                <a:schemeClr val="tx1"/>
              </a:solidFill>
            </a:endParaRPr>
          </a:p>
          <a:p>
            <a:r>
              <a:rPr lang="en-GB" b="1" dirty="0" smtClean="0">
                <a:solidFill>
                  <a:srgbClr val="FF0000"/>
                </a:solidFill>
              </a:rPr>
              <a:t>by </a:t>
            </a:r>
            <a:r>
              <a:rPr lang="en-GB" b="1" dirty="0">
                <a:solidFill>
                  <a:srgbClr val="FF0000"/>
                </a:solidFill>
              </a:rPr>
              <a:t>and with the advice and consent </a:t>
            </a:r>
            <a:endParaRPr lang="en-GB" b="1" dirty="0" smtClean="0">
              <a:solidFill>
                <a:srgbClr val="FF0000"/>
              </a:solidFill>
            </a:endParaRPr>
          </a:p>
          <a:p>
            <a:r>
              <a:rPr lang="en-GB" dirty="0" smtClean="0">
                <a:solidFill>
                  <a:schemeClr val="tx1"/>
                </a:solidFill>
              </a:rPr>
              <a:t>= meeting of minds</a:t>
            </a:r>
            <a:endParaRPr lang="en-GB" b="1" dirty="0" smtClean="0">
              <a:solidFill>
                <a:srgbClr val="FF0000"/>
              </a:solidFill>
            </a:endParaRPr>
          </a:p>
          <a:p>
            <a:r>
              <a:rPr lang="en-GB" dirty="0" smtClean="0">
                <a:solidFill>
                  <a:schemeClr val="tx1"/>
                </a:solidFill>
              </a:rPr>
              <a:t> </a:t>
            </a:r>
          </a:p>
          <a:p>
            <a:r>
              <a:rPr lang="en-GB" dirty="0" smtClean="0">
                <a:solidFill>
                  <a:schemeClr val="tx1"/>
                </a:solidFill>
              </a:rPr>
              <a:t> </a:t>
            </a:r>
            <a:r>
              <a:rPr lang="en-GB" b="1" dirty="0" smtClean="0">
                <a:solidFill>
                  <a:srgbClr val="FF0000"/>
                </a:solidFill>
              </a:rPr>
              <a:t>by the authority of the same</a:t>
            </a:r>
            <a:r>
              <a:rPr lang="en-GB" dirty="0" smtClean="0">
                <a:solidFill>
                  <a:schemeClr val="tx1"/>
                </a:solidFill>
              </a:rPr>
              <a:t> </a:t>
            </a:r>
          </a:p>
          <a:p>
            <a:r>
              <a:rPr lang="en-GB" dirty="0" smtClean="0">
                <a:solidFill>
                  <a:schemeClr val="tx1"/>
                </a:solidFill>
              </a:rPr>
              <a:t>= self proclaimed authority creating capacity</a:t>
            </a:r>
          </a:p>
          <a:p>
            <a:endParaRPr lang="en-GB" b="1" dirty="0">
              <a:solidFill>
                <a:schemeClr val="tx1"/>
              </a:solidFill>
            </a:endParaRPr>
          </a:p>
          <a:p>
            <a:r>
              <a:rPr lang="en-GB" b="1" dirty="0" smtClean="0">
                <a:solidFill>
                  <a:schemeClr val="tx1"/>
                </a:solidFill>
              </a:rPr>
              <a:t>CREATES COMMON LAW CONTRACT</a:t>
            </a:r>
          </a:p>
          <a:p>
            <a:endParaRPr lang="en-GB" dirty="0" smtClean="0">
              <a:solidFill>
                <a:schemeClr val="tx1"/>
              </a:solidFill>
            </a:endParaRPr>
          </a:p>
          <a:p>
            <a:endParaRPr lang="en-GB" dirty="0" smtClean="0">
              <a:solidFill>
                <a:schemeClr val="tx1"/>
              </a:solidFill>
            </a:endParaRPr>
          </a:p>
          <a:p>
            <a:endParaRPr lang="en-GB" dirty="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43</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20000"/>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lstStyle/>
          <a:p>
            <a:r>
              <a:rPr lang="en-GB" b="1" dirty="0" smtClean="0">
                <a:solidFill>
                  <a:schemeClr val="tx1"/>
                </a:solidFill>
              </a:rPr>
              <a:t>Primary legislation = Common law Contract</a:t>
            </a:r>
          </a:p>
          <a:p>
            <a:endParaRPr lang="en-GB" dirty="0" smtClean="0">
              <a:solidFill>
                <a:schemeClr val="tx1"/>
              </a:solidFill>
            </a:endParaRPr>
          </a:p>
          <a:p>
            <a:endParaRPr lang="en-GB" dirty="0" smtClean="0">
              <a:solidFill>
                <a:schemeClr val="tx1"/>
              </a:solidFill>
            </a:endParaRPr>
          </a:p>
          <a:p>
            <a:endParaRPr lang="en-GB" dirty="0">
              <a:solidFill>
                <a:schemeClr val="tx1"/>
              </a:solidFill>
            </a:endParaRPr>
          </a:p>
        </p:txBody>
      </p:sp>
      <p:pic>
        <p:nvPicPr>
          <p:cNvPr id="7170" name="Picture 2"/>
          <p:cNvPicPr>
            <a:picLocks noChangeAspect="1" noChangeArrowheads="1"/>
          </p:cNvPicPr>
          <p:nvPr/>
        </p:nvPicPr>
        <p:blipFill>
          <a:blip r:embed="rId2" cstate="print"/>
          <a:srcRect/>
          <a:stretch>
            <a:fillRect/>
          </a:stretch>
        </p:blipFill>
        <p:spPr bwMode="auto">
          <a:xfrm>
            <a:off x="251520" y="2060848"/>
            <a:ext cx="8748464" cy="3892613"/>
          </a:xfrm>
          <a:prstGeom prst="rect">
            <a:avLst/>
          </a:prstGeom>
          <a:noFill/>
          <a:ln w="9525">
            <a:noFill/>
            <a:miter lim="800000"/>
            <a:headEnd/>
            <a:tailEnd/>
          </a:ln>
        </p:spPr>
      </p:pic>
      <p:sp>
        <p:nvSpPr>
          <p:cNvPr id="7"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8" name="Slide Number Placeholder 7"/>
          <p:cNvSpPr>
            <a:spLocks noGrp="1"/>
          </p:cNvSpPr>
          <p:nvPr>
            <p:ph type="sldNum" sz="quarter" idx="12"/>
          </p:nvPr>
        </p:nvSpPr>
        <p:spPr/>
        <p:txBody>
          <a:bodyPr/>
          <a:lstStyle/>
          <a:p>
            <a:fld id="{3A093A2F-962D-497C-B44C-17A1159C3A2C}" type="slidenum">
              <a:rPr lang="en-GB" smtClean="0"/>
              <a:t>44</a:t>
            </a:fld>
            <a:endParaRPr lang="en-GB"/>
          </a:p>
        </p:txBody>
      </p:sp>
      <p:sp>
        <p:nvSpPr>
          <p:cNvPr id="9" name="Footer Placeholder 8"/>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lstStyle/>
          <a:p>
            <a:r>
              <a:rPr lang="en-GB" b="1" dirty="0" smtClean="0">
                <a:solidFill>
                  <a:schemeClr val="tx1"/>
                </a:solidFill>
              </a:rPr>
              <a:t>Primary legislation = Common law Contract</a:t>
            </a:r>
          </a:p>
          <a:p>
            <a:endParaRPr lang="en-GB" dirty="0" smtClean="0">
              <a:solidFill>
                <a:schemeClr val="tx1"/>
              </a:solidFill>
            </a:endParaRPr>
          </a:p>
          <a:p>
            <a:endParaRPr lang="en-GB" dirty="0" smtClean="0">
              <a:solidFill>
                <a:schemeClr val="tx1"/>
              </a:solidFill>
            </a:endParaRPr>
          </a:p>
          <a:p>
            <a:r>
              <a:rPr lang="en-GB" dirty="0" smtClean="0">
                <a:solidFill>
                  <a:schemeClr val="tx1"/>
                </a:solidFill>
              </a:rPr>
              <a:t>Primary legislation is merely a </a:t>
            </a:r>
            <a:r>
              <a:rPr lang="en-GB" b="1" dirty="0" smtClean="0">
                <a:solidFill>
                  <a:srgbClr val="FF0000"/>
                </a:solidFill>
              </a:rPr>
              <a:t>Common Law</a:t>
            </a:r>
            <a:r>
              <a:rPr lang="en-GB" dirty="0" smtClean="0">
                <a:solidFill>
                  <a:srgbClr val="FF0000"/>
                </a:solidFill>
              </a:rPr>
              <a:t> </a:t>
            </a:r>
            <a:r>
              <a:rPr lang="en-GB" b="1" dirty="0" smtClean="0">
                <a:solidFill>
                  <a:srgbClr val="FF0000"/>
                </a:solidFill>
              </a:rPr>
              <a:t>Contract</a:t>
            </a:r>
            <a:r>
              <a:rPr lang="en-GB" dirty="0" smtClean="0">
                <a:solidFill>
                  <a:schemeClr val="tx1"/>
                </a:solidFill>
              </a:rPr>
              <a:t> </a:t>
            </a:r>
            <a:r>
              <a:rPr lang="en-GB" dirty="0" smtClean="0">
                <a:solidFill>
                  <a:schemeClr val="tx1"/>
                </a:solidFill>
              </a:rPr>
              <a:t>created </a:t>
            </a:r>
            <a:r>
              <a:rPr lang="en-GB" dirty="0" smtClean="0">
                <a:solidFill>
                  <a:schemeClr val="tx1"/>
                </a:solidFill>
              </a:rPr>
              <a:t>by the consenting parties, which limits its force of law to those contracting parties and no further!</a:t>
            </a: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45</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lstStyle/>
          <a:p>
            <a:r>
              <a:rPr lang="en-GB" b="1" dirty="0" smtClean="0">
                <a:solidFill>
                  <a:schemeClr val="tx1"/>
                </a:solidFill>
              </a:rPr>
              <a:t>Secondary legislation</a:t>
            </a:r>
          </a:p>
          <a:p>
            <a:endParaRPr lang="en-GB" dirty="0" smtClean="0">
              <a:solidFill>
                <a:schemeClr val="tx1"/>
              </a:solidFill>
            </a:endParaRPr>
          </a:p>
          <a:p>
            <a:endParaRPr lang="en-GB" dirty="0">
              <a:solidFill>
                <a:schemeClr val="tx1"/>
              </a:solidFill>
            </a:endParaRPr>
          </a:p>
        </p:txBody>
      </p:sp>
      <p:pic>
        <p:nvPicPr>
          <p:cNvPr id="8196" name="Picture 4"/>
          <p:cNvPicPr>
            <a:picLocks noChangeAspect="1" noChangeArrowheads="1"/>
          </p:cNvPicPr>
          <p:nvPr/>
        </p:nvPicPr>
        <p:blipFill>
          <a:blip r:embed="rId2" cstate="print"/>
          <a:srcRect/>
          <a:stretch>
            <a:fillRect/>
          </a:stretch>
        </p:blipFill>
        <p:spPr bwMode="auto">
          <a:xfrm>
            <a:off x="611560" y="1916832"/>
            <a:ext cx="7971593" cy="4529683"/>
          </a:xfrm>
          <a:prstGeom prst="rect">
            <a:avLst/>
          </a:prstGeom>
          <a:noFill/>
          <a:ln w="9525">
            <a:noFill/>
            <a:miter lim="800000"/>
            <a:headEnd/>
            <a:tailEnd/>
          </a:ln>
        </p:spPr>
      </p:pic>
      <p:sp>
        <p:nvSpPr>
          <p:cNvPr id="8"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9" name="Slide Number Placeholder 8"/>
          <p:cNvSpPr>
            <a:spLocks noGrp="1"/>
          </p:cNvSpPr>
          <p:nvPr>
            <p:ph type="sldNum" sz="quarter" idx="12"/>
          </p:nvPr>
        </p:nvSpPr>
        <p:spPr/>
        <p:txBody>
          <a:bodyPr/>
          <a:lstStyle/>
          <a:p>
            <a:fld id="{3A093A2F-962D-497C-B44C-17A1159C3A2C}" type="slidenum">
              <a:rPr lang="en-GB" smtClean="0"/>
              <a:t>46</a:t>
            </a:fld>
            <a:endParaRPr lang="en-GB"/>
          </a:p>
        </p:txBody>
      </p:sp>
      <p:sp>
        <p:nvSpPr>
          <p:cNvPr id="10" name="Footer Placeholder 9"/>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0000"/>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lstStyle/>
          <a:p>
            <a:r>
              <a:rPr lang="en-GB" b="1" dirty="0" smtClean="0">
                <a:solidFill>
                  <a:schemeClr val="tx1"/>
                </a:solidFill>
              </a:rPr>
              <a:t>Secondary legislation</a:t>
            </a:r>
          </a:p>
          <a:p>
            <a:endParaRPr lang="en-GB" dirty="0" smtClean="0">
              <a:solidFill>
                <a:schemeClr val="tx1"/>
              </a:solidFill>
            </a:endParaRPr>
          </a:p>
          <a:p>
            <a:endParaRPr lang="en-GB" dirty="0">
              <a:solidFill>
                <a:schemeClr val="tx1"/>
              </a:solidFill>
            </a:endParaRPr>
          </a:p>
        </p:txBody>
      </p:sp>
      <p:pic>
        <p:nvPicPr>
          <p:cNvPr id="14339" name="Picture 3"/>
          <p:cNvPicPr>
            <a:picLocks noChangeAspect="1" noChangeArrowheads="1"/>
          </p:cNvPicPr>
          <p:nvPr/>
        </p:nvPicPr>
        <p:blipFill>
          <a:blip r:embed="rId2" cstate="print"/>
          <a:srcRect/>
          <a:stretch>
            <a:fillRect/>
          </a:stretch>
        </p:blipFill>
        <p:spPr bwMode="auto">
          <a:xfrm>
            <a:off x="827584" y="1988840"/>
            <a:ext cx="7540905" cy="4032448"/>
          </a:xfrm>
          <a:prstGeom prst="rect">
            <a:avLst/>
          </a:prstGeom>
          <a:noFill/>
          <a:ln w="9525">
            <a:noFill/>
            <a:miter lim="800000"/>
            <a:headEnd/>
            <a:tailEnd/>
          </a:ln>
        </p:spPr>
      </p:pic>
      <p:sp>
        <p:nvSpPr>
          <p:cNvPr id="8"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9" name="Slide Number Placeholder 8"/>
          <p:cNvSpPr>
            <a:spLocks noGrp="1"/>
          </p:cNvSpPr>
          <p:nvPr>
            <p:ph type="sldNum" sz="quarter" idx="12"/>
          </p:nvPr>
        </p:nvSpPr>
        <p:spPr/>
        <p:txBody>
          <a:bodyPr/>
          <a:lstStyle/>
          <a:p>
            <a:fld id="{3A093A2F-962D-497C-B44C-17A1159C3A2C}" type="slidenum">
              <a:rPr lang="en-GB" smtClean="0"/>
              <a:t>47</a:t>
            </a:fld>
            <a:endParaRPr lang="en-GB"/>
          </a:p>
        </p:txBody>
      </p:sp>
      <p:sp>
        <p:nvSpPr>
          <p:cNvPr id="10" name="Footer Placeholder 9"/>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lstStyle/>
          <a:p>
            <a:r>
              <a:rPr lang="en-GB" b="1" dirty="0" smtClean="0">
                <a:solidFill>
                  <a:schemeClr val="tx1"/>
                </a:solidFill>
              </a:rPr>
              <a:t>Secondary legislation</a:t>
            </a:r>
          </a:p>
          <a:p>
            <a:endParaRPr lang="en-GB" dirty="0" smtClean="0">
              <a:solidFill>
                <a:schemeClr val="tx1"/>
              </a:solidFill>
            </a:endParaRPr>
          </a:p>
          <a:p>
            <a:endParaRPr lang="en-GB" dirty="0">
              <a:solidFill>
                <a:schemeClr val="tx1"/>
              </a:solidFill>
            </a:endParaRPr>
          </a:p>
        </p:txBody>
      </p:sp>
      <p:pic>
        <p:nvPicPr>
          <p:cNvPr id="8194" name="Picture 2"/>
          <p:cNvPicPr>
            <a:picLocks noChangeAspect="1" noChangeArrowheads="1"/>
          </p:cNvPicPr>
          <p:nvPr/>
        </p:nvPicPr>
        <p:blipFill>
          <a:blip r:embed="rId2" cstate="print"/>
          <a:srcRect/>
          <a:stretch>
            <a:fillRect/>
          </a:stretch>
        </p:blipFill>
        <p:spPr bwMode="auto">
          <a:xfrm>
            <a:off x="899592" y="1767588"/>
            <a:ext cx="7567761" cy="4973780"/>
          </a:xfrm>
          <a:prstGeom prst="rect">
            <a:avLst/>
          </a:prstGeom>
          <a:noFill/>
          <a:ln w="9525">
            <a:noFill/>
            <a:miter lim="800000"/>
            <a:headEnd/>
            <a:tailEnd/>
          </a:ln>
        </p:spPr>
      </p:pic>
      <p:sp>
        <p:nvSpPr>
          <p:cNvPr id="6"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7" name="Slide Number Placeholder 6"/>
          <p:cNvSpPr>
            <a:spLocks noGrp="1"/>
          </p:cNvSpPr>
          <p:nvPr>
            <p:ph type="sldNum" sz="quarter" idx="12"/>
          </p:nvPr>
        </p:nvSpPr>
        <p:spPr/>
        <p:txBody>
          <a:bodyPr/>
          <a:lstStyle/>
          <a:p>
            <a:fld id="{3A093A2F-962D-497C-B44C-17A1159C3A2C}" type="slidenum">
              <a:rPr lang="en-GB" smtClean="0"/>
              <a:t>48</a:t>
            </a:fld>
            <a:endParaRPr lang="en-GB"/>
          </a:p>
        </p:txBody>
      </p:sp>
      <p:sp>
        <p:nvSpPr>
          <p:cNvPr id="8" name="Footer Placeholder 7"/>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0000"/>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lstStyle/>
          <a:p>
            <a:r>
              <a:rPr lang="en-GB" b="1" dirty="0" smtClean="0">
                <a:solidFill>
                  <a:schemeClr val="tx1"/>
                </a:solidFill>
              </a:rPr>
              <a:t>Secondary legislation = Agency</a:t>
            </a:r>
          </a:p>
          <a:p>
            <a:endParaRPr lang="en-GB" dirty="0" smtClean="0">
              <a:solidFill>
                <a:schemeClr val="tx1"/>
              </a:solidFill>
            </a:endParaRPr>
          </a:p>
          <a:p>
            <a:r>
              <a:rPr lang="en-GB" dirty="0">
                <a:solidFill>
                  <a:schemeClr val="tx1"/>
                </a:solidFill>
              </a:rPr>
              <a:t>'Secondary legislation' (also called 'subordinate legislation') is </a:t>
            </a:r>
            <a:r>
              <a:rPr lang="en-GB" b="1" dirty="0">
                <a:solidFill>
                  <a:srgbClr val="FF0000"/>
                </a:solidFill>
              </a:rPr>
              <a:t>delegated</a:t>
            </a:r>
            <a:r>
              <a:rPr lang="en-GB" dirty="0">
                <a:solidFill>
                  <a:schemeClr val="tx1"/>
                </a:solidFill>
              </a:rPr>
              <a:t> legislation made by a person or body </a:t>
            </a:r>
            <a:r>
              <a:rPr lang="en-GB" b="1" dirty="0">
                <a:solidFill>
                  <a:srgbClr val="FF0000"/>
                </a:solidFill>
              </a:rPr>
              <a:t>under authority contained in primary legislation</a:t>
            </a:r>
            <a:r>
              <a:rPr lang="en-GB" dirty="0">
                <a:solidFill>
                  <a:schemeClr val="tx1"/>
                </a:solidFill>
              </a:rPr>
              <a:t>. Typically, powers to make secondary legislation may be conferred on ministers, on the Crown, or on public </a:t>
            </a:r>
            <a:r>
              <a:rPr lang="en-GB" dirty="0" smtClean="0">
                <a:solidFill>
                  <a:schemeClr val="tx1"/>
                </a:solidFill>
              </a:rPr>
              <a:t>bodies.</a:t>
            </a:r>
            <a:endParaRPr lang="en-GB" dirty="0">
              <a:solidFill>
                <a:schemeClr val="tx1"/>
              </a:solidFill>
            </a:endParaRPr>
          </a:p>
        </p:txBody>
      </p:sp>
      <p:sp>
        <p:nvSpPr>
          <p:cNvPr id="6"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7" name="Slide Number Placeholder 6"/>
          <p:cNvSpPr>
            <a:spLocks noGrp="1"/>
          </p:cNvSpPr>
          <p:nvPr>
            <p:ph type="sldNum" sz="quarter" idx="12"/>
          </p:nvPr>
        </p:nvSpPr>
        <p:spPr/>
        <p:txBody>
          <a:bodyPr/>
          <a:lstStyle/>
          <a:p>
            <a:fld id="{3A093A2F-962D-497C-B44C-17A1159C3A2C}" type="slidenum">
              <a:rPr lang="en-GB" smtClean="0"/>
              <a:t>49</a:t>
            </a:fld>
            <a:endParaRPr lang="en-GB"/>
          </a:p>
        </p:txBody>
      </p:sp>
      <p:sp>
        <p:nvSpPr>
          <p:cNvPr id="8" name="Footer Placeholder 7"/>
          <p:cNvSpPr>
            <a:spLocks noGrp="1"/>
          </p:cNvSpPr>
          <p:nvPr>
            <p:ph type="ftr" sz="quarter" idx="11"/>
          </p:nvPr>
        </p:nvSpPr>
        <p:spPr/>
        <p:txBody>
          <a:bodyPr/>
          <a:lstStyle/>
          <a:p>
            <a:r>
              <a:rPr lang="en-GB" smtClean="0"/>
              <a:t>v20210505</a:t>
            </a:r>
            <a:endParaRPr lang="en-GB"/>
          </a:p>
        </p:txBody>
      </p:sp>
    </p:spTree>
  </p:cSld>
  <p:clrMapOvr>
    <a:masterClrMapping/>
  </p:clrMapOvr>
  <p:transition advClick="0" advTm="20000"/>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9552" y="1196752"/>
            <a:ext cx="8208912" cy="5256584"/>
          </a:xfrm>
        </p:spPr>
        <p:txBody>
          <a:bodyPr>
            <a:normAutofit/>
          </a:bodyPr>
          <a:lstStyle/>
          <a:p>
            <a:r>
              <a:rPr lang="en-GB" b="1" dirty="0" smtClean="0">
                <a:solidFill>
                  <a:schemeClr val="tx1"/>
                </a:solidFill>
              </a:rPr>
              <a:t>Case Law</a:t>
            </a:r>
            <a:endParaRPr lang="en-GB" b="1" dirty="0">
              <a:solidFill>
                <a:schemeClr val="tx1"/>
              </a:solidFill>
            </a:endParaRPr>
          </a:p>
        </p:txBody>
      </p:sp>
      <p:pic>
        <p:nvPicPr>
          <p:cNvPr id="9218" name="Picture 2"/>
          <p:cNvPicPr>
            <a:picLocks noChangeAspect="1" noChangeArrowheads="1"/>
          </p:cNvPicPr>
          <p:nvPr/>
        </p:nvPicPr>
        <p:blipFill>
          <a:blip r:embed="rId2" cstate="print"/>
          <a:srcRect/>
          <a:stretch>
            <a:fillRect/>
          </a:stretch>
        </p:blipFill>
        <p:spPr bwMode="auto">
          <a:xfrm>
            <a:off x="971600" y="1697778"/>
            <a:ext cx="7416824" cy="4827565"/>
          </a:xfrm>
          <a:prstGeom prst="rect">
            <a:avLst/>
          </a:prstGeom>
          <a:noFill/>
          <a:ln w="9525">
            <a:noFill/>
            <a:miter lim="800000"/>
            <a:headEnd/>
            <a:tailEnd/>
          </a:ln>
        </p:spPr>
      </p:pic>
      <p:sp>
        <p:nvSpPr>
          <p:cNvPr id="6"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7" name="Slide Number Placeholder 6"/>
          <p:cNvSpPr>
            <a:spLocks noGrp="1"/>
          </p:cNvSpPr>
          <p:nvPr>
            <p:ph type="sldNum" sz="quarter" idx="12"/>
          </p:nvPr>
        </p:nvSpPr>
        <p:spPr/>
        <p:txBody>
          <a:bodyPr/>
          <a:lstStyle/>
          <a:p>
            <a:fld id="{3A093A2F-962D-497C-B44C-17A1159C3A2C}" type="slidenum">
              <a:rPr lang="en-GB" smtClean="0"/>
              <a:t>50</a:t>
            </a:fld>
            <a:endParaRPr lang="en-GB"/>
          </a:p>
        </p:txBody>
      </p:sp>
      <p:sp>
        <p:nvSpPr>
          <p:cNvPr id="8" name="Footer Placeholder 7"/>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0000"/>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a:bodyPr>
          <a:lstStyle/>
          <a:p>
            <a:r>
              <a:rPr lang="en-GB" b="1" dirty="0" smtClean="0">
                <a:solidFill>
                  <a:schemeClr val="tx1"/>
                </a:solidFill>
              </a:rPr>
              <a:t>Case Law</a:t>
            </a:r>
          </a:p>
          <a:p>
            <a:endParaRPr lang="en-GB" b="1" dirty="0">
              <a:solidFill>
                <a:schemeClr val="tx1"/>
              </a:solidFill>
            </a:endParaRPr>
          </a:p>
          <a:p>
            <a:pPr algn="l"/>
            <a:r>
              <a:rPr lang="en-GB" dirty="0">
                <a:solidFill>
                  <a:schemeClr val="tx1"/>
                </a:solidFill>
              </a:rPr>
              <a:t>Case law is the </a:t>
            </a:r>
            <a:r>
              <a:rPr lang="en-GB" b="1" dirty="0">
                <a:solidFill>
                  <a:srgbClr val="FF0000"/>
                </a:solidFill>
              </a:rPr>
              <a:t>set of rulings from court judgements that set precedents </a:t>
            </a:r>
            <a:r>
              <a:rPr lang="en-GB" dirty="0">
                <a:solidFill>
                  <a:schemeClr val="tx1"/>
                </a:solidFill>
              </a:rPr>
              <a:t>for how the law has been interpreted and applied in certain cases. </a:t>
            </a:r>
            <a:r>
              <a:rPr lang="en-GB" b="1" dirty="0">
                <a:solidFill>
                  <a:srgbClr val="FF0000"/>
                </a:solidFill>
              </a:rPr>
              <a:t>Case law is not held on legislation.gov.uk.</a:t>
            </a:r>
          </a:p>
          <a:p>
            <a:endParaRPr lang="en-GB" dirty="0" smtClean="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51</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a:bodyPr>
          <a:lstStyle/>
          <a:p>
            <a:r>
              <a:rPr lang="en-GB" b="1" dirty="0" smtClean="0">
                <a:solidFill>
                  <a:schemeClr val="tx1"/>
                </a:solidFill>
              </a:rPr>
              <a:t>Case Law = Common Law Precedence</a:t>
            </a:r>
          </a:p>
          <a:p>
            <a:pPr algn="l"/>
            <a:endParaRPr lang="en-GB" b="1" dirty="0">
              <a:solidFill>
                <a:schemeClr val="tx1"/>
              </a:solidFill>
            </a:endParaRPr>
          </a:p>
          <a:p>
            <a:pPr algn="l"/>
            <a:r>
              <a:rPr lang="en-GB" dirty="0" smtClean="0">
                <a:solidFill>
                  <a:schemeClr val="tx1"/>
                </a:solidFill>
              </a:rPr>
              <a:t>So </a:t>
            </a:r>
            <a:r>
              <a:rPr lang="en-GB" b="1" dirty="0" smtClean="0">
                <a:solidFill>
                  <a:srgbClr val="FF0000"/>
                </a:solidFill>
              </a:rPr>
              <a:t>if there is no case law</a:t>
            </a:r>
            <a:r>
              <a:rPr lang="en-GB" dirty="0" smtClean="0">
                <a:solidFill>
                  <a:schemeClr val="tx1"/>
                </a:solidFill>
              </a:rPr>
              <a:t>,</a:t>
            </a:r>
          </a:p>
          <a:p>
            <a:pPr algn="l"/>
            <a:r>
              <a:rPr lang="en-GB" dirty="0" smtClean="0">
                <a:solidFill>
                  <a:schemeClr val="tx1"/>
                </a:solidFill>
              </a:rPr>
              <a:t>then an </a:t>
            </a:r>
            <a:r>
              <a:rPr lang="en-GB" b="1" dirty="0" smtClean="0">
                <a:solidFill>
                  <a:srgbClr val="FF0000"/>
                </a:solidFill>
              </a:rPr>
              <a:t>Act of Parliament </a:t>
            </a:r>
            <a:r>
              <a:rPr lang="en-GB" dirty="0" smtClean="0">
                <a:solidFill>
                  <a:schemeClr val="tx1"/>
                </a:solidFill>
              </a:rPr>
              <a:t>by admission, and hence it is not disputed, </a:t>
            </a:r>
          </a:p>
          <a:p>
            <a:pPr algn="l"/>
            <a:r>
              <a:rPr lang="en-GB" b="1" dirty="0" smtClean="0">
                <a:solidFill>
                  <a:srgbClr val="FF0000"/>
                </a:solidFill>
              </a:rPr>
              <a:t>has no force of law</a:t>
            </a:r>
            <a:r>
              <a:rPr lang="en-GB" dirty="0" smtClean="0">
                <a:solidFill>
                  <a:schemeClr val="tx1"/>
                </a:solidFill>
              </a:rPr>
              <a:t>, </a:t>
            </a:r>
          </a:p>
          <a:p>
            <a:pPr algn="l"/>
            <a:r>
              <a:rPr lang="en-GB" dirty="0" smtClean="0">
                <a:solidFill>
                  <a:schemeClr val="tx1"/>
                </a:solidFill>
              </a:rPr>
              <a:t>as again confirmed in Understanding Legislation on Legislation.gov.UK</a:t>
            </a:r>
            <a:endParaRPr lang="en-GB" dirty="0">
              <a:solidFill>
                <a:schemeClr val="tx1"/>
              </a:solidFill>
            </a:endParaRPr>
          </a:p>
          <a:p>
            <a:endParaRPr lang="en-GB" dirty="0" smtClean="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52</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20000"/>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a:bodyPr>
          <a:lstStyle/>
          <a:p>
            <a:r>
              <a:rPr lang="en-GB" b="1" dirty="0">
                <a:solidFill>
                  <a:schemeClr val="tx1"/>
                </a:solidFill>
              </a:rPr>
              <a:t>THE 2019 BORIS PROROGATION CASE WAS A TIFF BETWEEN PARLIAMENT AND HM</a:t>
            </a:r>
          </a:p>
          <a:p>
            <a:r>
              <a:rPr lang="en-GB" b="1" dirty="0">
                <a:solidFill>
                  <a:schemeClr val="tx1"/>
                </a:solidFill>
              </a:rPr>
              <a:t>GOVERNMENT AS TO WHO IS THE BOSS:</a:t>
            </a:r>
          </a:p>
          <a:p>
            <a:pPr algn="l"/>
            <a:endParaRPr lang="en-GB" b="1" dirty="0">
              <a:solidFill>
                <a:schemeClr val="tx1"/>
              </a:solidFill>
            </a:endParaRPr>
          </a:p>
          <a:p>
            <a:r>
              <a:rPr lang="en-GB" dirty="0" smtClean="0">
                <a:solidFill>
                  <a:schemeClr val="tx1"/>
                </a:solidFill>
              </a:rPr>
              <a:t>In the </a:t>
            </a:r>
            <a:r>
              <a:rPr lang="en-GB" dirty="0">
                <a:solidFill>
                  <a:schemeClr val="tx1"/>
                </a:solidFill>
              </a:rPr>
              <a:t>unanimous 11 judge Supreme Court ruling in </a:t>
            </a:r>
            <a:endParaRPr lang="en-GB" dirty="0" smtClean="0">
              <a:solidFill>
                <a:schemeClr val="tx1"/>
              </a:solidFill>
            </a:endParaRPr>
          </a:p>
          <a:p>
            <a:r>
              <a:rPr lang="en-GB" i="1" dirty="0" smtClean="0">
                <a:solidFill>
                  <a:schemeClr val="tx1"/>
                </a:solidFill>
              </a:rPr>
              <a:t>R </a:t>
            </a:r>
            <a:r>
              <a:rPr lang="en-GB" i="1" dirty="0">
                <a:solidFill>
                  <a:schemeClr val="tx1"/>
                </a:solidFill>
              </a:rPr>
              <a:t>(Miller) v The Prime Minister and</a:t>
            </a:r>
          </a:p>
          <a:p>
            <a:r>
              <a:rPr lang="en-GB" i="1" dirty="0">
                <a:solidFill>
                  <a:schemeClr val="tx1"/>
                </a:solidFill>
              </a:rPr>
              <a:t>Cherry v Advocate General for Scotland ([2019] UKSC 41)</a:t>
            </a:r>
          </a:p>
          <a:p>
            <a:pPr algn="l"/>
            <a:endParaRPr lang="en-GB" dirty="0">
              <a:solidFill>
                <a:schemeClr val="tx1"/>
              </a:solidFill>
            </a:endParaRPr>
          </a:p>
          <a:p>
            <a:endParaRPr lang="en-GB" dirty="0" smtClean="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4" name="Slide Number Placeholder 3"/>
          <p:cNvSpPr>
            <a:spLocks noGrp="1"/>
          </p:cNvSpPr>
          <p:nvPr>
            <p:ph type="sldNum" sz="quarter" idx="12"/>
          </p:nvPr>
        </p:nvSpPr>
        <p:spPr/>
        <p:txBody>
          <a:bodyPr/>
          <a:lstStyle/>
          <a:p>
            <a:fld id="{3A093A2F-962D-497C-B44C-17A1159C3A2C}" type="slidenum">
              <a:rPr lang="en-GB" smtClean="0"/>
              <a:t>53</a:t>
            </a:fld>
            <a:endParaRPr lang="en-GB"/>
          </a:p>
        </p:txBody>
      </p:sp>
      <p:sp>
        <p:nvSpPr>
          <p:cNvPr id="6" name="Footer Placeholder 5"/>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a:bodyPr>
          <a:lstStyle/>
          <a:p>
            <a:endParaRPr lang="en-GB" sz="4400" dirty="0" smtClean="0">
              <a:solidFill>
                <a:schemeClr val="tx1"/>
              </a:solidFill>
            </a:endParaRPr>
          </a:p>
          <a:p>
            <a:r>
              <a:rPr lang="en-GB" sz="4400" dirty="0" smtClean="0">
                <a:solidFill>
                  <a:schemeClr val="tx1"/>
                </a:solidFill>
              </a:rPr>
              <a:t>It turns out both Parliament and HM Government were wrong.</a:t>
            </a:r>
          </a:p>
          <a:p>
            <a:endParaRPr lang="en-GB" sz="4400" dirty="0" smtClean="0">
              <a:solidFill>
                <a:schemeClr val="tx1"/>
              </a:solidFill>
            </a:endParaRPr>
          </a:p>
          <a:p>
            <a:r>
              <a:rPr lang="en-GB" sz="4400" dirty="0" smtClean="0">
                <a:solidFill>
                  <a:schemeClr val="tx1"/>
                </a:solidFill>
              </a:rPr>
              <a:t>The people are the boss, and it has been this way for centuries!!!</a:t>
            </a:r>
            <a:endParaRPr lang="en-GB" i="1" dirty="0">
              <a:solidFill>
                <a:schemeClr val="tx1"/>
              </a:solidFill>
            </a:endParaRPr>
          </a:p>
          <a:p>
            <a:pPr algn="l"/>
            <a:endParaRPr lang="en-GB" dirty="0">
              <a:solidFill>
                <a:schemeClr val="tx1"/>
              </a:solidFill>
            </a:endParaRPr>
          </a:p>
          <a:p>
            <a:endParaRPr lang="en-GB" dirty="0" smtClean="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4" name="Slide Number Placeholder 3"/>
          <p:cNvSpPr>
            <a:spLocks noGrp="1"/>
          </p:cNvSpPr>
          <p:nvPr>
            <p:ph type="sldNum" sz="quarter" idx="12"/>
          </p:nvPr>
        </p:nvSpPr>
        <p:spPr/>
        <p:txBody>
          <a:bodyPr/>
          <a:lstStyle/>
          <a:p>
            <a:fld id="{3A093A2F-962D-497C-B44C-17A1159C3A2C}" type="slidenum">
              <a:rPr lang="en-GB" smtClean="0"/>
              <a:t>54</a:t>
            </a:fld>
            <a:endParaRPr lang="en-GB"/>
          </a:p>
        </p:txBody>
      </p:sp>
      <p:sp>
        <p:nvSpPr>
          <p:cNvPr id="6" name="Footer Placeholder 5"/>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0000"/>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a:bodyPr>
          <a:lstStyle/>
          <a:p>
            <a:endParaRPr lang="en-GB" sz="4400" dirty="0" smtClean="0">
              <a:solidFill>
                <a:schemeClr val="tx1"/>
              </a:solidFill>
            </a:endParaRPr>
          </a:p>
          <a:p>
            <a:r>
              <a:rPr lang="en-GB" sz="4400" dirty="0" smtClean="0">
                <a:solidFill>
                  <a:schemeClr val="tx1"/>
                </a:solidFill>
              </a:rPr>
              <a:t>This judgement reaffirmed the peoples remedy is NOT to go crying to the pretend commissions or complaints procedures those governing provide to make you feel like you have justice...</a:t>
            </a:r>
            <a:endParaRPr lang="en-GB" i="1" dirty="0">
              <a:solidFill>
                <a:schemeClr val="tx1"/>
              </a:solidFill>
            </a:endParaRPr>
          </a:p>
          <a:p>
            <a:pPr algn="l"/>
            <a:endParaRPr lang="en-GB" dirty="0">
              <a:solidFill>
                <a:schemeClr val="tx1"/>
              </a:solidFill>
            </a:endParaRPr>
          </a:p>
          <a:p>
            <a:endParaRPr lang="en-GB" dirty="0" smtClean="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4" name="Slide Number Placeholder 3"/>
          <p:cNvSpPr>
            <a:spLocks noGrp="1"/>
          </p:cNvSpPr>
          <p:nvPr>
            <p:ph type="sldNum" sz="quarter" idx="12"/>
          </p:nvPr>
        </p:nvSpPr>
        <p:spPr/>
        <p:txBody>
          <a:bodyPr/>
          <a:lstStyle/>
          <a:p>
            <a:fld id="{3A093A2F-962D-497C-B44C-17A1159C3A2C}" type="slidenum">
              <a:rPr lang="en-GB" smtClean="0"/>
              <a:t>55</a:t>
            </a:fld>
            <a:endParaRPr lang="en-GB"/>
          </a:p>
        </p:txBody>
      </p:sp>
      <p:sp>
        <p:nvSpPr>
          <p:cNvPr id="6" name="Footer Placeholder 5"/>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fontScale="92500"/>
          </a:bodyPr>
          <a:lstStyle/>
          <a:p>
            <a:r>
              <a:rPr lang="en-GB" sz="4400" dirty="0" smtClean="0">
                <a:solidFill>
                  <a:schemeClr val="tx1"/>
                </a:solidFill>
              </a:rPr>
              <a:t>FURTHER,</a:t>
            </a:r>
          </a:p>
          <a:p>
            <a:r>
              <a:rPr lang="en-GB" sz="4400" i="1" dirty="0" smtClean="0">
                <a:solidFill>
                  <a:schemeClr val="tx1"/>
                </a:solidFill>
              </a:rPr>
              <a:t>The judgement further affirms </a:t>
            </a:r>
          </a:p>
          <a:p>
            <a:r>
              <a:rPr lang="en-GB" sz="4400" i="1" dirty="0" smtClean="0">
                <a:solidFill>
                  <a:schemeClr val="tx1"/>
                </a:solidFill>
              </a:rPr>
              <a:t>ONLY HM GOVERNMENT, AND </a:t>
            </a:r>
          </a:p>
          <a:p>
            <a:r>
              <a:rPr lang="en-GB" sz="4400" i="1" dirty="0" smtClean="0">
                <a:solidFill>
                  <a:schemeClr val="tx1"/>
                </a:solidFill>
              </a:rPr>
              <a:t>IT’S AGENTS, </a:t>
            </a:r>
          </a:p>
          <a:p>
            <a:r>
              <a:rPr lang="en-GB" sz="4400" i="1" dirty="0" smtClean="0">
                <a:solidFill>
                  <a:schemeClr val="tx1"/>
                </a:solidFill>
              </a:rPr>
              <a:t>ARE SUBJECT TO ACTS OF PARLIAMENT, </a:t>
            </a:r>
          </a:p>
          <a:p>
            <a:r>
              <a:rPr lang="en-GB" sz="4400" i="1" dirty="0" smtClean="0">
                <a:solidFill>
                  <a:schemeClr val="tx1"/>
                </a:solidFill>
              </a:rPr>
              <a:t>being the instruments used by Parliament to express it’s will!</a:t>
            </a:r>
            <a:endParaRPr lang="en-GB" i="1" dirty="0">
              <a:solidFill>
                <a:schemeClr val="tx1"/>
              </a:solidFill>
            </a:endParaRPr>
          </a:p>
          <a:p>
            <a:pPr algn="l"/>
            <a:endParaRPr lang="en-GB" dirty="0">
              <a:solidFill>
                <a:schemeClr val="tx1"/>
              </a:solidFill>
            </a:endParaRPr>
          </a:p>
          <a:p>
            <a:endParaRPr lang="en-GB" dirty="0" smtClean="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4" name="Slide Number Placeholder 3"/>
          <p:cNvSpPr>
            <a:spLocks noGrp="1"/>
          </p:cNvSpPr>
          <p:nvPr>
            <p:ph type="sldNum" sz="quarter" idx="12"/>
          </p:nvPr>
        </p:nvSpPr>
        <p:spPr/>
        <p:txBody>
          <a:bodyPr/>
          <a:lstStyle/>
          <a:p>
            <a:fld id="{3A093A2F-962D-497C-B44C-17A1159C3A2C}" type="slidenum">
              <a:rPr lang="en-GB" smtClean="0"/>
              <a:t>56</a:t>
            </a:fld>
            <a:endParaRPr lang="en-GB"/>
          </a:p>
        </p:txBody>
      </p:sp>
      <p:sp>
        <p:nvSpPr>
          <p:cNvPr id="6" name="Footer Placeholder 5"/>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a:bodyPr>
          <a:lstStyle/>
          <a:p>
            <a:endParaRPr lang="en-GB" sz="4400" dirty="0" smtClean="0">
              <a:solidFill>
                <a:schemeClr val="tx1"/>
              </a:solidFill>
            </a:endParaRPr>
          </a:p>
          <a:p>
            <a:r>
              <a:rPr lang="en-GB" sz="4400" dirty="0" smtClean="0">
                <a:solidFill>
                  <a:schemeClr val="tx1"/>
                </a:solidFill>
              </a:rPr>
              <a:t>The peoples remedy is found in the INDEPENDANT JUDICIARY, </a:t>
            </a:r>
          </a:p>
          <a:p>
            <a:r>
              <a:rPr lang="en-GB" sz="4400" dirty="0" smtClean="0">
                <a:solidFill>
                  <a:schemeClr val="tx1"/>
                </a:solidFill>
              </a:rPr>
              <a:t>and</a:t>
            </a:r>
          </a:p>
          <a:p>
            <a:r>
              <a:rPr lang="en-GB" sz="4400" dirty="0" smtClean="0">
                <a:solidFill>
                  <a:schemeClr val="tx1"/>
                </a:solidFill>
              </a:rPr>
              <a:t>It is high time we start doing that!!!</a:t>
            </a:r>
            <a:endParaRPr lang="en-GB" dirty="0">
              <a:solidFill>
                <a:schemeClr val="tx1"/>
              </a:solidFill>
            </a:endParaRPr>
          </a:p>
          <a:p>
            <a:pPr algn="l"/>
            <a:endParaRPr lang="en-GB" dirty="0">
              <a:solidFill>
                <a:schemeClr val="tx1"/>
              </a:solidFill>
            </a:endParaRPr>
          </a:p>
          <a:p>
            <a:endParaRPr lang="en-GB" dirty="0" smtClean="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noProof="0"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4" name="Slide Number Placeholder 3"/>
          <p:cNvSpPr>
            <a:spLocks noGrp="1"/>
          </p:cNvSpPr>
          <p:nvPr>
            <p:ph type="sldNum" sz="quarter" idx="12"/>
          </p:nvPr>
        </p:nvSpPr>
        <p:spPr/>
        <p:txBody>
          <a:bodyPr/>
          <a:lstStyle/>
          <a:p>
            <a:fld id="{3A093A2F-962D-497C-B44C-17A1159C3A2C}" type="slidenum">
              <a:rPr lang="en-GB" smtClean="0"/>
              <a:t>57</a:t>
            </a:fld>
            <a:endParaRPr lang="en-GB"/>
          </a:p>
        </p:txBody>
      </p:sp>
      <p:sp>
        <p:nvSpPr>
          <p:cNvPr id="6" name="Footer Placeholder 5"/>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a:bodyPr>
          <a:lstStyle/>
          <a:p>
            <a:pPr marL="0" lvl="2"/>
            <a:r>
              <a:rPr lang="en-GB" sz="3600" b="1" dirty="0" smtClean="0">
                <a:solidFill>
                  <a:schemeClr val="tx1"/>
                </a:solidFill>
              </a:rPr>
              <a:t>For anything to be law, it must be rational</a:t>
            </a:r>
          </a:p>
          <a:p>
            <a:pPr marL="0" lvl="2"/>
            <a:r>
              <a:rPr lang="en-GB" sz="3600" b="1" dirty="0">
                <a:solidFill>
                  <a:schemeClr val="tx1"/>
                </a:solidFill>
              </a:rPr>
              <a:t>A</a:t>
            </a:r>
            <a:r>
              <a:rPr lang="en-GB" sz="3600" b="1" dirty="0" smtClean="0">
                <a:solidFill>
                  <a:schemeClr val="tx1"/>
                </a:solidFill>
              </a:rPr>
              <a:t>llegedly distinguishes humans from animals</a:t>
            </a:r>
          </a:p>
          <a:p>
            <a:pPr marL="0" lvl="2"/>
            <a:r>
              <a:rPr lang="en-GB" sz="3600" dirty="0" smtClean="0">
                <a:solidFill>
                  <a:schemeClr val="tx1"/>
                </a:solidFill>
              </a:rPr>
              <a:t>under </a:t>
            </a:r>
            <a:r>
              <a:rPr lang="en-GB" sz="3600" dirty="0">
                <a:solidFill>
                  <a:schemeClr val="tx1"/>
                </a:solidFill>
              </a:rPr>
              <a:t>the binding precedence of </a:t>
            </a:r>
            <a:r>
              <a:rPr lang="en-GB" sz="3600" i="1" dirty="0">
                <a:solidFill>
                  <a:schemeClr val="tx1"/>
                </a:solidFill>
              </a:rPr>
              <a:t>Council of Civil Service Unions v Minister for the Civil Service [1985] AC 374</a:t>
            </a:r>
            <a:r>
              <a:rPr lang="en-GB" sz="3600" dirty="0">
                <a:solidFill>
                  <a:schemeClr val="tx1"/>
                </a:solidFill>
              </a:rPr>
              <a:t>, </a:t>
            </a:r>
            <a:r>
              <a:rPr lang="en-GB" sz="3600" dirty="0" smtClean="0">
                <a:solidFill>
                  <a:schemeClr val="tx1"/>
                </a:solidFill>
              </a:rPr>
              <a:t>Lord </a:t>
            </a:r>
            <a:r>
              <a:rPr lang="en-GB" sz="3600" dirty="0">
                <a:solidFill>
                  <a:schemeClr val="tx1"/>
                </a:solidFill>
              </a:rPr>
              <a:t>Diplock said that a decision </a:t>
            </a:r>
            <a:r>
              <a:rPr lang="en-GB" sz="3600" dirty="0" smtClean="0">
                <a:solidFill>
                  <a:schemeClr val="tx1"/>
                </a:solidFill>
              </a:rPr>
              <a:t> would </a:t>
            </a:r>
            <a:r>
              <a:rPr lang="en-GB" sz="3600" dirty="0">
                <a:solidFill>
                  <a:schemeClr val="tx1"/>
                </a:solidFill>
              </a:rPr>
              <a:t>be  </a:t>
            </a:r>
            <a:endParaRPr lang="en-GB" sz="3600" dirty="0" smtClean="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58</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a:bodyPr>
          <a:lstStyle/>
          <a:p>
            <a:pPr marL="0" lvl="2"/>
            <a:r>
              <a:rPr lang="en-GB" sz="4000" b="1" i="1" dirty="0" smtClean="0">
                <a:solidFill>
                  <a:schemeClr val="tx1"/>
                </a:solidFill>
              </a:rPr>
              <a:t>'IRRATIONAL- AND SO UNLAWFUL'</a:t>
            </a:r>
            <a:r>
              <a:rPr lang="en-GB" sz="4000" dirty="0" smtClean="0">
                <a:solidFill>
                  <a:schemeClr val="tx1"/>
                </a:solidFill>
              </a:rPr>
              <a:t>  </a:t>
            </a:r>
          </a:p>
          <a:p>
            <a:pPr marL="0" lvl="2"/>
            <a:r>
              <a:rPr lang="en-GB" sz="4400" b="1" i="1" dirty="0" smtClean="0">
                <a:solidFill>
                  <a:schemeClr val="tx1"/>
                </a:solidFill>
              </a:rPr>
              <a:t>‘...</a:t>
            </a:r>
            <a:r>
              <a:rPr lang="en-GB" sz="4400" i="1" dirty="0" smtClean="0">
                <a:solidFill>
                  <a:schemeClr val="tx1"/>
                </a:solidFill>
              </a:rPr>
              <a:t>if it were so </a:t>
            </a:r>
            <a:r>
              <a:rPr lang="en-GB" sz="4400" i="1" dirty="0">
                <a:solidFill>
                  <a:schemeClr val="tx1"/>
                </a:solidFill>
              </a:rPr>
              <a:t>outrageous in </a:t>
            </a:r>
            <a:r>
              <a:rPr lang="en-GB" sz="4400" i="1" dirty="0" smtClean="0">
                <a:solidFill>
                  <a:schemeClr val="tx1"/>
                </a:solidFill>
              </a:rPr>
              <a:t>its defiance </a:t>
            </a:r>
            <a:r>
              <a:rPr lang="en-GB" sz="4400" i="1" dirty="0">
                <a:solidFill>
                  <a:schemeClr val="tx1"/>
                </a:solidFill>
              </a:rPr>
              <a:t>of </a:t>
            </a:r>
            <a:r>
              <a:rPr lang="en-GB" sz="4400" i="1" dirty="0" smtClean="0">
                <a:solidFill>
                  <a:schemeClr val="tx1"/>
                </a:solidFill>
              </a:rPr>
              <a:t>logic </a:t>
            </a:r>
            <a:r>
              <a:rPr lang="en-GB" sz="4400" b="1" i="1" dirty="0">
                <a:solidFill>
                  <a:schemeClr val="tx1"/>
                </a:solidFill>
              </a:rPr>
              <a:t>or</a:t>
            </a:r>
            <a:r>
              <a:rPr lang="en-GB" sz="4400" i="1" dirty="0">
                <a:solidFill>
                  <a:schemeClr val="tx1"/>
                </a:solidFill>
              </a:rPr>
              <a:t> </a:t>
            </a:r>
            <a:r>
              <a:rPr lang="en-GB" sz="4400" i="1" dirty="0" smtClean="0">
                <a:solidFill>
                  <a:schemeClr val="tx1"/>
                </a:solidFill>
              </a:rPr>
              <a:t>of </a:t>
            </a:r>
            <a:r>
              <a:rPr lang="en-GB" sz="4400" i="1" dirty="0">
                <a:solidFill>
                  <a:schemeClr val="tx1"/>
                </a:solidFill>
              </a:rPr>
              <a:t>accepted moral standards </a:t>
            </a:r>
            <a:endParaRPr lang="en-GB" sz="4400" i="1" dirty="0" smtClean="0">
              <a:solidFill>
                <a:schemeClr val="tx1"/>
              </a:solidFill>
            </a:endParaRPr>
          </a:p>
          <a:p>
            <a:pPr marL="0" lvl="2"/>
            <a:r>
              <a:rPr lang="en-GB" sz="4400" i="1" dirty="0" smtClean="0">
                <a:solidFill>
                  <a:schemeClr val="tx1"/>
                </a:solidFill>
              </a:rPr>
              <a:t>that </a:t>
            </a:r>
            <a:r>
              <a:rPr lang="en-GB" sz="4400" i="1" dirty="0">
                <a:solidFill>
                  <a:schemeClr val="tx1"/>
                </a:solidFill>
              </a:rPr>
              <a:t>no sensible person who had applied his mind to the question to be decided could have arrived at it.”</a:t>
            </a:r>
            <a:endParaRPr lang="en-GB" sz="2800" i="1" dirty="0">
              <a:solidFill>
                <a:schemeClr val="tx1"/>
              </a:solidFill>
            </a:endParaRPr>
          </a:p>
          <a:p>
            <a:endParaRPr lang="en-GB" dirty="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6" name="Slide Number Placeholder 5"/>
          <p:cNvSpPr>
            <a:spLocks noGrp="1"/>
          </p:cNvSpPr>
          <p:nvPr>
            <p:ph type="sldNum" sz="quarter" idx="12"/>
          </p:nvPr>
        </p:nvSpPr>
        <p:spPr/>
        <p:txBody>
          <a:bodyPr/>
          <a:lstStyle/>
          <a:p>
            <a:fld id="{3A093A2F-962D-497C-B44C-17A1159C3A2C}" type="slidenum">
              <a:rPr lang="en-GB" smtClean="0"/>
              <a:t>59</a:t>
            </a:fld>
            <a:endParaRPr lang="en-GB"/>
          </a:p>
        </p:txBody>
      </p:sp>
      <p:sp>
        <p:nvSpPr>
          <p:cNvPr id="7" name="Footer Placeholder 6"/>
          <p:cNvSpPr>
            <a:spLocks noGrp="1"/>
          </p:cNvSpPr>
          <p:nvPr>
            <p:ph type="ftr" sz="quarter" idx="11"/>
          </p:nvPr>
        </p:nvSpPr>
        <p:spPr/>
        <p:txBody>
          <a:bodyPr/>
          <a:lstStyle/>
          <a:p>
            <a:r>
              <a:rPr lang="en-GB" smtClean="0"/>
              <a:t>v20210505</a:t>
            </a:r>
            <a:endParaRPr lang="en-GB"/>
          </a:p>
        </p:txBody>
      </p:sp>
    </p:spTree>
  </p:cSld>
  <p:clrMapOvr>
    <a:masterClrMapping/>
  </p:clrMapOvr>
  <p:transition advClick="0" advTm="20000"/>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a:bodyPr>
          <a:lstStyle/>
          <a:p>
            <a:r>
              <a:rPr lang="en-GB" b="1" dirty="0" smtClean="0">
                <a:solidFill>
                  <a:schemeClr val="tx1"/>
                </a:solidFill>
              </a:rPr>
              <a:t> APPLYING LOGIC AND REASON</a:t>
            </a:r>
          </a:p>
          <a:p>
            <a:r>
              <a:rPr lang="en-GB" b="1" dirty="0" smtClean="0">
                <a:solidFill>
                  <a:schemeClr val="tx1"/>
                </a:solidFill>
              </a:rPr>
              <a:t> test this evidence to an extreme...</a:t>
            </a:r>
          </a:p>
          <a:p>
            <a:endParaRPr lang="en-GB" b="1" dirty="0">
              <a:solidFill>
                <a:schemeClr val="tx1"/>
              </a:solidFill>
            </a:endParaRPr>
          </a:p>
          <a:p>
            <a:r>
              <a:rPr lang="en-GB" dirty="0" smtClean="0">
                <a:solidFill>
                  <a:schemeClr val="tx1"/>
                </a:solidFill>
              </a:rPr>
              <a:t>If for some unknown reason Parliament Assembled enacted:</a:t>
            </a:r>
          </a:p>
          <a:p>
            <a:r>
              <a:rPr lang="en-GB" b="1" dirty="0" smtClean="0">
                <a:solidFill>
                  <a:schemeClr val="tx1"/>
                </a:solidFill>
              </a:rPr>
              <a:t>All must jump off the cliffs of Dover...</a:t>
            </a:r>
          </a:p>
          <a:p>
            <a:endParaRPr lang="en-GB" b="1" dirty="0">
              <a:solidFill>
                <a:schemeClr val="tx1"/>
              </a:solidFill>
            </a:endParaRPr>
          </a:p>
          <a:p>
            <a:r>
              <a:rPr lang="en-GB" b="1" dirty="0" smtClean="0">
                <a:solidFill>
                  <a:schemeClr val="tx1"/>
                </a:solidFill>
              </a:rPr>
              <a:t>Would that be law???</a:t>
            </a: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4" name="Slide Number Placeholder 3"/>
          <p:cNvSpPr>
            <a:spLocks noGrp="1"/>
          </p:cNvSpPr>
          <p:nvPr>
            <p:ph type="sldNum" sz="quarter" idx="12"/>
          </p:nvPr>
        </p:nvSpPr>
        <p:spPr/>
        <p:txBody>
          <a:bodyPr/>
          <a:lstStyle/>
          <a:p>
            <a:fld id="{3A093A2F-962D-497C-B44C-17A1159C3A2C}" type="slidenum">
              <a:rPr lang="en-GB" smtClean="0"/>
              <a:t>60</a:t>
            </a:fld>
            <a:endParaRPr lang="en-GB"/>
          </a:p>
        </p:txBody>
      </p:sp>
      <p:sp>
        <p:nvSpPr>
          <p:cNvPr id="6" name="Footer Placeholder 5"/>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fontScale="92500" lnSpcReduction="20000"/>
          </a:bodyPr>
          <a:lstStyle/>
          <a:p>
            <a:r>
              <a:rPr lang="en-GB" b="1" dirty="0" smtClean="0">
                <a:solidFill>
                  <a:schemeClr val="tx1"/>
                </a:solidFill>
              </a:rPr>
              <a:t>Obviously </a:t>
            </a:r>
            <a:r>
              <a:rPr lang="en-GB" b="1" dirty="0">
                <a:solidFill>
                  <a:schemeClr val="tx1"/>
                </a:solidFill>
              </a:rPr>
              <a:t>that would not be law</a:t>
            </a:r>
            <a:r>
              <a:rPr lang="en-GB" b="1" dirty="0" smtClean="0">
                <a:solidFill>
                  <a:schemeClr val="tx1"/>
                </a:solidFill>
              </a:rPr>
              <a:t>...</a:t>
            </a:r>
          </a:p>
          <a:p>
            <a:r>
              <a:rPr lang="en-GB" dirty="0" smtClean="0">
                <a:solidFill>
                  <a:schemeClr val="tx1"/>
                </a:solidFill>
              </a:rPr>
              <a:t>AFFIRMING...</a:t>
            </a:r>
          </a:p>
          <a:p>
            <a:r>
              <a:rPr lang="en-GB" dirty="0" smtClean="0">
                <a:solidFill>
                  <a:schemeClr val="tx1"/>
                </a:solidFill>
              </a:rPr>
              <a:t>1 - Legislation </a:t>
            </a:r>
            <a:r>
              <a:rPr lang="en-GB" dirty="0">
                <a:solidFill>
                  <a:schemeClr val="tx1"/>
                </a:solidFill>
              </a:rPr>
              <a:t>is merely advice and guidance to deliver the </a:t>
            </a:r>
            <a:r>
              <a:rPr lang="en-GB" dirty="0" smtClean="0">
                <a:solidFill>
                  <a:schemeClr val="tx1"/>
                </a:solidFill>
              </a:rPr>
              <a:t>obligations of those governing, </a:t>
            </a:r>
          </a:p>
          <a:p>
            <a:r>
              <a:rPr lang="en-GB" dirty="0" smtClean="0">
                <a:solidFill>
                  <a:schemeClr val="tx1"/>
                </a:solidFill>
              </a:rPr>
              <a:t>2 - Common law precedence is created in HM Courts,</a:t>
            </a:r>
          </a:p>
          <a:p>
            <a:r>
              <a:rPr lang="en-GB" dirty="0" smtClean="0">
                <a:solidFill>
                  <a:schemeClr val="tx1"/>
                </a:solidFill>
              </a:rPr>
              <a:t>3 - Lawful excuse to existing common law is argued under the rules of equity which express natural law, and</a:t>
            </a:r>
          </a:p>
          <a:p>
            <a:r>
              <a:rPr lang="en-GB" dirty="0" smtClean="0">
                <a:solidFill>
                  <a:schemeClr val="tx1"/>
                </a:solidFill>
              </a:rPr>
              <a:t>4 – </a:t>
            </a:r>
            <a:r>
              <a:rPr lang="en-GB" b="1" dirty="0" smtClean="0">
                <a:solidFill>
                  <a:schemeClr val="tx1"/>
                </a:solidFill>
              </a:rPr>
              <a:t>THOSE GOVERNING ARE SUBJECT TO THE LAW!</a:t>
            </a:r>
          </a:p>
          <a:p>
            <a:endParaRPr lang="en-GB" dirty="0" smtClean="0">
              <a:solidFill>
                <a:schemeClr val="tx1"/>
              </a:solidFill>
            </a:endParaRPr>
          </a:p>
          <a:p>
            <a:r>
              <a:rPr lang="en-GB" dirty="0" smtClean="0">
                <a:solidFill>
                  <a:schemeClr val="tx1"/>
                </a:solidFill>
              </a:rPr>
              <a:t>TIME TO ADDRESS THE ELEPHANT IN THE ROOM!</a:t>
            </a:r>
            <a:endParaRPr lang="en-GB" dirty="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4" name="Slide Number Placeholder 3"/>
          <p:cNvSpPr>
            <a:spLocks noGrp="1"/>
          </p:cNvSpPr>
          <p:nvPr>
            <p:ph type="sldNum" sz="quarter" idx="12"/>
          </p:nvPr>
        </p:nvSpPr>
        <p:spPr/>
        <p:txBody>
          <a:bodyPr/>
          <a:lstStyle/>
          <a:p>
            <a:fld id="{3A093A2F-962D-497C-B44C-17A1159C3A2C}" type="slidenum">
              <a:rPr lang="en-GB" smtClean="0"/>
              <a:t>61</a:t>
            </a:fld>
            <a:endParaRPr lang="en-GB"/>
          </a:p>
        </p:txBody>
      </p:sp>
      <p:sp>
        <p:nvSpPr>
          <p:cNvPr id="6" name="Footer Placeholder 5"/>
          <p:cNvSpPr>
            <a:spLocks noGrp="1"/>
          </p:cNvSpPr>
          <p:nvPr>
            <p:ph type="ftr" sz="quarter" idx="11"/>
          </p:nvPr>
        </p:nvSpPr>
        <p:spPr/>
        <p:txBody>
          <a:bodyPr/>
          <a:lstStyle/>
          <a:p>
            <a:r>
              <a:rPr lang="en-GB" smtClean="0"/>
              <a:t>v20210505</a:t>
            </a:r>
            <a:endParaRPr lang="en-GB"/>
          </a:p>
        </p:txBody>
      </p:sp>
    </p:spTree>
  </p:cSld>
  <p:clrMapOvr>
    <a:masterClrMapping/>
  </p:clrMapOvr>
  <p:transition advClick="0" advTm="20000"/>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a:bodyPr>
          <a:lstStyle/>
          <a:p>
            <a:r>
              <a:rPr lang="en-GB" b="1" dirty="0" smtClean="0">
                <a:solidFill>
                  <a:schemeClr val="tx1"/>
                </a:solidFill>
              </a:rPr>
              <a:t>LEGISLATION IS MERELY THE NAME OF THE INSTRUMENTS USED BY THOSE GOVERNING TO </a:t>
            </a:r>
          </a:p>
          <a:p>
            <a:r>
              <a:rPr lang="en-GB" b="1" dirty="0" smtClean="0">
                <a:solidFill>
                  <a:schemeClr val="tx1"/>
                </a:solidFill>
              </a:rPr>
              <a:t>DELIVERY THEIR OBLIGATIONS</a:t>
            </a:r>
          </a:p>
          <a:p>
            <a:r>
              <a:rPr lang="en-GB" b="1" dirty="0" smtClean="0">
                <a:solidFill>
                  <a:schemeClr val="tx1"/>
                </a:solidFill>
              </a:rPr>
              <a:t>AS SET OUT IN THE BILL OF RIGHTS 1688 </a:t>
            </a:r>
          </a:p>
          <a:p>
            <a:r>
              <a:rPr lang="en-GB" b="1" dirty="0" smtClean="0">
                <a:solidFill>
                  <a:schemeClr val="tx1"/>
                </a:solidFill>
              </a:rPr>
              <a:t>TO THE PEOPLE, </a:t>
            </a:r>
          </a:p>
          <a:p>
            <a:r>
              <a:rPr lang="en-GB" b="1" dirty="0" smtClean="0">
                <a:solidFill>
                  <a:schemeClr val="tx1"/>
                </a:solidFill>
              </a:rPr>
              <a:t>WHO HOLD THOSE GOVERNING TO ACCOUNT IN THE INDEPENDANT JUDICIARY, </a:t>
            </a:r>
          </a:p>
          <a:p>
            <a:r>
              <a:rPr lang="en-GB" b="1" dirty="0" smtClean="0">
                <a:solidFill>
                  <a:schemeClr val="tx1"/>
                </a:solidFill>
              </a:rPr>
              <a:t>THEREBY CREATING THE COMMON LAW,</a:t>
            </a:r>
          </a:p>
          <a:p>
            <a:r>
              <a:rPr lang="en-GB" b="1" dirty="0" smtClean="0">
                <a:solidFill>
                  <a:schemeClr val="tx1"/>
                </a:solidFill>
              </a:rPr>
              <a:t> BY THE PEOPLE, UNDER THE RULES OF EQUITY!</a:t>
            </a:r>
          </a:p>
          <a:p>
            <a:endParaRPr lang="en-GB" b="1" dirty="0" smtClean="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4" name="Slide Number Placeholder 3"/>
          <p:cNvSpPr>
            <a:spLocks noGrp="1"/>
          </p:cNvSpPr>
          <p:nvPr>
            <p:ph type="sldNum" sz="quarter" idx="12"/>
          </p:nvPr>
        </p:nvSpPr>
        <p:spPr/>
        <p:txBody>
          <a:bodyPr/>
          <a:lstStyle/>
          <a:p>
            <a:fld id="{3A093A2F-962D-497C-B44C-17A1159C3A2C}" type="slidenum">
              <a:rPr lang="en-GB" smtClean="0"/>
              <a:t>62</a:t>
            </a:fld>
            <a:endParaRPr lang="en-GB"/>
          </a:p>
        </p:txBody>
      </p:sp>
      <p:sp>
        <p:nvSpPr>
          <p:cNvPr id="6" name="Footer Placeholder 5"/>
          <p:cNvSpPr>
            <a:spLocks noGrp="1"/>
          </p:cNvSpPr>
          <p:nvPr>
            <p:ph type="ftr" sz="quarter" idx="11"/>
          </p:nvPr>
        </p:nvSpPr>
        <p:spPr/>
        <p:txBody>
          <a:bodyPr/>
          <a:lstStyle/>
          <a:p>
            <a:r>
              <a:rPr lang="en-GB" smtClean="0"/>
              <a:t>v20210505</a:t>
            </a:r>
            <a:endParaRPr lang="en-GB"/>
          </a:p>
        </p:txBody>
      </p:sp>
    </p:spTree>
  </p:cSld>
  <p:clrMapOvr>
    <a:masterClrMapping/>
  </p:clrMapOvr>
  <p:transition advClick="0" advTm="20000"/>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a:bodyPr>
          <a:lstStyle/>
          <a:p>
            <a:r>
              <a:rPr lang="en-GB" b="1" dirty="0" smtClean="0">
                <a:solidFill>
                  <a:schemeClr val="tx1"/>
                </a:solidFill>
              </a:rPr>
              <a:t>LEGISLATION = ADMINISTRATIVE LAW</a:t>
            </a:r>
          </a:p>
          <a:p>
            <a:endParaRPr lang="en-GB" b="1" dirty="0" smtClean="0">
              <a:solidFill>
                <a:schemeClr val="tx1"/>
              </a:solidFill>
            </a:endParaRPr>
          </a:p>
          <a:p>
            <a:r>
              <a:rPr lang="en-GB" b="1" dirty="0">
                <a:solidFill>
                  <a:schemeClr val="tx1"/>
                </a:solidFill>
              </a:rPr>
              <a:t>w</a:t>
            </a:r>
            <a:r>
              <a:rPr lang="en-GB" b="1" dirty="0" smtClean="0">
                <a:solidFill>
                  <a:schemeClr val="tx1"/>
                </a:solidFill>
              </a:rPr>
              <a:t>ith limited jurisdiction to the contracting parties obliged to deliver equitable obligations of the people natural human rights, including removal of those governing when they no longer are fit for purpose!</a:t>
            </a:r>
          </a:p>
          <a:p>
            <a:endParaRPr lang="en-GB" b="1" dirty="0" smtClean="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4" name="Slide Number Placeholder 3"/>
          <p:cNvSpPr>
            <a:spLocks noGrp="1"/>
          </p:cNvSpPr>
          <p:nvPr>
            <p:ph type="sldNum" sz="quarter" idx="12"/>
          </p:nvPr>
        </p:nvSpPr>
        <p:spPr/>
        <p:txBody>
          <a:bodyPr/>
          <a:lstStyle/>
          <a:p>
            <a:fld id="{3A093A2F-962D-497C-B44C-17A1159C3A2C}" type="slidenum">
              <a:rPr lang="en-GB" smtClean="0"/>
              <a:t>63</a:t>
            </a:fld>
            <a:endParaRPr lang="en-GB"/>
          </a:p>
        </p:txBody>
      </p:sp>
      <p:sp>
        <p:nvSpPr>
          <p:cNvPr id="6" name="Footer Placeholder 5"/>
          <p:cNvSpPr>
            <a:spLocks noGrp="1"/>
          </p:cNvSpPr>
          <p:nvPr>
            <p:ph type="ftr" sz="quarter" idx="11"/>
          </p:nvPr>
        </p:nvSpPr>
        <p:spPr/>
        <p:txBody>
          <a:bodyPr/>
          <a:lstStyle/>
          <a:p>
            <a:r>
              <a:rPr lang="en-GB" smtClean="0"/>
              <a:t>v20210505</a:t>
            </a:r>
            <a:endParaRPr lang="en-GB"/>
          </a:p>
        </p:txBody>
      </p:sp>
    </p:spTree>
  </p:cSld>
  <p:clrMapOvr>
    <a:masterClrMapping/>
  </p:clrMapOvr>
  <p:transition advClick="0" advTm="20000"/>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a:bodyPr>
          <a:lstStyle/>
          <a:p>
            <a:endParaRPr lang="en-GB" b="1" dirty="0" smtClean="0">
              <a:solidFill>
                <a:schemeClr val="tx1"/>
              </a:solidFill>
            </a:endParaRPr>
          </a:p>
          <a:p>
            <a:endParaRPr lang="en-GB" b="1" dirty="0">
              <a:solidFill>
                <a:schemeClr val="tx1"/>
              </a:solidFill>
            </a:endParaRPr>
          </a:p>
          <a:p>
            <a:r>
              <a:rPr lang="en-GB" b="1" dirty="0" smtClean="0">
                <a:solidFill>
                  <a:schemeClr val="tx1"/>
                </a:solidFill>
              </a:rPr>
              <a:t>Much confusion has been created by enacting some common law into Acts of Parliament (codified common law),</a:t>
            </a:r>
          </a:p>
          <a:p>
            <a:r>
              <a:rPr lang="en-GB" b="1" dirty="0" smtClean="0">
                <a:solidFill>
                  <a:schemeClr val="tx1"/>
                </a:solidFill>
              </a:rPr>
              <a:t>And a false belief by those governing that they are above the law as they create the law!</a:t>
            </a:r>
          </a:p>
          <a:p>
            <a:endParaRPr lang="en-GB" b="1" dirty="0" smtClean="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4" name="Slide Number Placeholder 3"/>
          <p:cNvSpPr>
            <a:spLocks noGrp="1"/>
          </p:cNvSpPr>
          <p:nvPr>
            <p:ph type="sldNum" sz="quarter" idx="12"/>
          </p:nvPr>
        </p:nvSpPr>
        <p:spPr/>
        <p:txBody>
          <a:bodyPr/>
          <a:lstStyle/>
          <a:p>
            <a:fld id="{3A093A2F-962D-497C-B44C-17A1159C3A2C}" type="slidenum">
              <a:rPr lang="en-GB" smtClean="0"/>
              <a:t>64</a:t>
            </a:fld>
            <a:endParaRPr lang="en-GB"/>
          </a:p>
        </p:txBody>
      </p:sp>
      <p:sp>
        <p:nvSpPr>
          <p:cNvPr id="6" name="Footer Placeholder 5"/>
          <p:cNvSpPr>
            <a:spLocks noGrp="1"/>
          </p:cNvSpPr>
          <p:nvPr>
            <p:ph type="ftr" sz="quarter" idx="11"/>
          </p:nvPr>
        </p:nvSpPr>
        <p:spPr/>
        <p:txBody>
          <a:bodyPr/>
          <a:lstStyle/>
          <a:p>
            <a:r>
              <a:rPr lang="en-GB" smtClean="0"/>
              <a:t>v20210505</a:t>
            </a:r>
            <a:endParaRPr lang="en-GB"/>
          </a:p>
        </p:txBody>
      </p:sp>
    </p:spTree>
  </p:cSld>
  <p:clrMapOvr>
    <a:masterClrMapping/>
  </p:clrMapOvr>
  <p:transition advClick="0" advTm="20000"/>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95536" y="1196752"/>
            <a:ext cx="8496944" cy="5256584"/>
          </a:xfrm>
        </p:spPr>
        <p:txBody>
          <a:bodyPr>
            <a:normAutofit/>
          </a:bodyPr>
          <a:lstStyle/>
          <a:p>
            <a:r>
              <a:rPr lang="en-GB" b="1" dirty="0" smtClean="0">
                <a:solidFill>
                  <a:schemeClr val="tx1"/>
                </a:solidFill>
              </a:rPr>
              <a:t>UPHOLDING AND AFFIRMING:</a:t>
            </a:r>
          </a:p>
          <a:p>
            <a:r>
              <a:rPr lang="en-GB" b="1" dirty="0" smtClean="0">
                <a:solidFill>
                  <a:schemeClr val="tx1"/>
                </a:solidFill>
              </a:rPr>
              <a:t>Ignorance of the law is no excuse,</a:t>
            </a:r>
          </a:p>
          <a:p>
            <a:r>
              <a:rPr lang="en-GB" b="1" dirty="0" smtClean="0">
                <a:solidFill>
                  <a:schemeClr val="tx1"/>
                </a:solidFill>
              </a:rPr>
              <a:t>To lie is to go against the mind,</a:t>
            </a:r>
          </a:p>
          <a:p>
            <a:r>
              <a:rPr lang="en-GB" b="1" dirty="0" smtClean="0">
                <a:solidFill>
                  <a:schemeClr val="tx1"/>
                </a:solidFill>
              </a:rPr>
              <a:t>All are equal under the law,</a:t>
            </a:r>
          </a:p>
          <a:p>
            <a:r>
              <a:rPr lang="en-GB" b="1" dirty="0" smtClean="0">
                <a:solidFill>
                  <a:schemeClr val="tx1"/>
                </a:solidFill>
              </a:rPr>
              <a:t>No one is above the law,</a:t>
            </a:r>
          </a:p>
          <a:p>
            <a:r>
              <a:rPr lang="en-GB" b="1" dirty="0" smtClean="0">
                <a:solidFill>
                  <a:schemeClr val="tx1"/>
                </a:solidFill>
              </a:rPr>
              <a:t>The law operates without fear or favour,</a:t>
            </a:r>
          </a:p>
          <a:p>
            <a:r>
              <a:rPr lang="en-GB" b="1" dirty="0" smtClean="0">
                <a:solidFill>
                  <a:schemeClr val="tx1"/>
                </a:solidFill>
              </a:rPr>
              <a:t>Innocent until proven guilty.</a:t>
            </a:r>
          </a:p>
          <a:p>
            <a:endParaRPr lang="en-GB" b="1" dirty="0" smtClean="0">
              <a:solidFill>
                <a:schemeClr val="tx1"/>
              </a:solidFill>
            </a:endParaRPr>
          </a:p>
        </p:txBody>
      </p:sp>
      <p:sp>
        <p:nvSpPr>
          <p:cNvPr id="5" name="Title 1"/>
          <p:cNvSpPr txBox="1">
            <a:spLocks/>
          </p:cNvSpPr>
          <p:nvPr/>
        </p:nvSpPr>
        <p:spPr>
          <a:xfrm>
            <a:off x="179512" y="44624"/>
            <a:ext cx="8712968"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GB" sz="4400" u="sng" dirty="0">
                <a:latin typeface="+mj-lt"/>
                <a:ea typeface="+mj-ea"/>
                <a:cs typeface="+mj-cs"/>
              </a:rPr>
              <a:t>9</a:t>
            </a:r>
            <a:r>
              <a:rPr kumimoji="0" lang="en-GB" sz="4400" b="0" i="0" u="sng" strike="noStrike" kern="1200" cap="none" spc="0" normalizeH="0" baseline="0" noProof="0" dirty="0" smtClean="0">
                <a:ln>
                  <a:noFill/>
                </a:ln>
                <a:solidFill>
                  <a:schemeClr val="tx1"/>
                </a:solidFill>
                <a:effectLst/>
                <a:uLnTx/>
                <a:uFillTx/>
                <a:latin typeface="+mj-lt"/>
                <a:ea typeface="+mj-ea"/>
                <a:cs typeface="+mj-cs"/>
              </a:rPr>
              <a:t> Admissions Legislation is NOT law</a:t>
            </a:r>
          </a:p>
        </p:txBody>
      </p:sp>
      <p:sp>
        <p:nvSpPr>
          <p:cNvPr id="4" name="Slide Number Placeholder 3"/>
          <p:cNvSpPr>
            <a:spLocks noGrp="1"/>
          </p:cNvSpPr>
          <p:nvPr>
            <p:ph type="sldNum" sz="quarter" idx="12"/>
          </p:nvPr>
        </p:nvSpPr>
        <p:spPr/>
        <p:txBody>
          <a:bodyPr/>
          <a:lstStyle/>
          <a:p>
            <a:fld id="{3A093A2F-962D-497C-B44C-17A1159C3A2C}" type="slidenum">
              <a:rPr lang="en-GB" smtClean="0"/>
              <a:t>65</a:t>
            </a:fld>
            <a:endParaRPr lang="en-GB"/>
          </a:p>
        </p:txBody>
      </p:sp>
      <p:sp>
        <p:nvSpPr>
          <p:cNvPr id="6" name="Footer Placeholder 5"/>
          <p:cNvSpPr>
            <a:spLocks noGrp="1"/>
          </p:cNvSpPr>
          <p:nvPr>
            <p:ph type="ftr" sz="quarter" idx="11"/>
          </p:nvPr>
        </p:nvSpPr>
        <p:spPr/>
        <p:txBody>
          <a:bodyPr/>
          <a:lstStyle/>
          <a:p>
            <a:r>
              <a:rPr lang="en-GB" smtClean="0"/>
              <a:t>v20210505</a:t>
            </a:r>
            <a:endParaRPr lang="en-GB"/>
          </a:p>
        </p:txBody>
      </p:sp>
    </p:spTree>
  </p:cSld>
  <p:clrMapOvr>
    <a:masterClrMapping/>
  </p:clrMapOvr>
  <p:transition advClick="0" advTm="15000"/>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13060</TotalTime>
  <Words>2481</Words>
  <Application>Microsoft Office PowerPoint</Application>
  <PresentationFormat>On-screen Show (4:3)</PresentationFormat>
  <Paragraphs>476</Paragraphs>
  <Slides>65</Slides>
  <Notes>1</Notes>
  <HiddenSlides>0</HiddenSlides>
  <MMClips>0</MMClips>
  <ScaleCrop>false</ScaleCrop>
  <HeadingPairs>
    <vt:vector size="4" baseType="variant">
      <vt:variant>
        <vt:lpstr>Theme</vt:lpstr>
      </vt:variant>
      <vt:variant>
        <vt:i4>1</vt:i4>
      </vt:variant>
      <vt:variant>
        <vt:lpstr>Slide Titles</vt:lpstr>
      </vt:variant>
      <vt:variant>
        <vt:i4>65</vt:i4>
      </vt:variant>
    </vt:vector>
  </HeadingPairs>
  <TitlesOfParts>
    <vt:vector size="66" baseType="lpstr">
      <vt:lpstr>Office Theme</vt:lpstr>
      <vt:lpstr>9 Admissions Legislation is NOT law</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Legislation is NOT law</dc:title>
  <dc:creator>Marc</dc:creator>
  <cp:lastModifiedBy>Marc</cp:lastModifiedBy>
  <cp:revision>487</cp:revision>
  <dcterms:created xsi:type="dcterms:W3CDTF">2021-04-27T12:23:46Z</dcterms:created>
  <dcterms:modified xsi:type="dcterms:W3CDTF">2021-05-06T14:04:01Z</dcterms:modified>
</cp:coreProperties>
</file>